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89" r:id="rId6"/>
    <p:sldMasterId id="2147483702" r:id="rId7"/>
    <p:sldMasterId id="2147483716" r:id="rId8"/>
  </p:sldMasterIdLst>
  <p:notesMasterIdLst>
    <p:notesMasterId r:id="rId65"/>
  </p:notesMasterIdLst>
  <p:handoutMasterIdLst>
    <p:handoutMasterId r:id="rId66"/>
  </p:handoutMasterIdLst>
  <p:sldIdLst>
    <p:sldId id="5194" r:id="rId9"/>
    <p:sldId id="5221" r:id="rId10"/>
    <p:sldId id="5225" r:id="rId11"/>
    <p:sldId id="5247" r:id="rId12"/>
    <p:sldId id="5246" r:id="rId13"/>
    <p:sldId id="5044" r:id="rId14"/>
    <p:sldId id="5192" r:id="rId15"/>
    <p:sldId id="3097" r:id="rId16"/>
    <p:sldId id="5037" r:id="rId17"/>
    <p:sldId id="5245" r:id="rId18"/>
    <p:sldId id="5226" r:id="rId19"/>
    <p:sldId id="5210" r:id="rId20"/>
    <p:sldId id="5200" r:id="rId21"/>
    <p:sldId id="5223" r:id="rId22"/>
    <p:sldId id="5237" r:id="rId23"/>
    <p:sldId id="5239" r:id="rId24"/>
    <p:sldId id="5241" r:id="rId25"/>
    <p:sldId id="5243" r:id="rId26"/>
    <p:sldId id="5238" r:id="rId27"/>
    <p:sldId id="5244" r:id="rId28"/>
    <p:sldId id="5224" r:id="rId29"/>
    <p:sldId id="5053" r:id="rId30"/>
    <p:sldId id="5122" r:id="rId31"/>
    <p:sldId id="5123" r:id="rId32"/>
    <p:sldId id="5124" r:id="rId33"/>
    <p:sldId id="5249" r:id="rId34"/>
    <p:sldId id="5250" r:id="rId35"/>
    <p:sldId id="5248" r:id="rId36"/>
    <p:sldId id="5220" r:id="rId37"/>
    <p:sldId id="5196" r:id="rId38"/>
    <p:sldId id="5197" r:id="rId39"/>
    <p:sldId id="5199" r:id="rId40"/>
    <p:sldId id="5198" r:id="rId41"/>
    <p:sldId id="5232" r:id="rId42"/>
    <p:sldId id="5214" r:id="rId43"/>
    <p:sldId id="5215" r:id="rId44"/>
    <p:sldId id="5216" r:id="rId45"/>
    <p:sldId id="5217" r:id="rId46"/>
    <p:sldId id="5212" r:id="rId47"/>
    <p:sldId id="5201" r:id="rId48"/>
    <p:sldId id="5218" r:id="rId49"/>
    <p:sldId id="5222" r:id="rId50"/>
    <p:sldId id="5234" r:id="rId51"/>
    <p:sldId id="5206" r:id="rId52"/>
    <p:sldId id="5207" r:id="rId53"/>
    <p:sldId id="286" r:id="rId54"/>
    <p:sldId id="5205" r:id="rId55"/>
    <p:sldId id="5058" r:id="rId56"/>
    <p:sldId id="5230" r:id="rId57"/>
    <p:sldId id="5229" r:id="rId58"/>
    <p:sldId id="5228" r:id="rId59"/>
    <p:sldId id="5251" r:id="rId60"/>
    <p:sldId id="5209" r:id="rId61"/>
    <p:sldId id="5211" r:id="rId62"/>
    <p:sldId id="5219" r:id="rId63"/>
    <p:sldId id="524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65C71A6-A09E-B740-B25F-B5368BB42242}">
          <p14:sldIdLst>
            <p14:sldId id="5194"/>
            <p14:sldId id="5221"/>
          </p14:sldIdLst>
        </p14:section>
        <p14:section name="Center Intro" id="{4CA2B945-A39A-754A-A7F2-10C1EB3D3223}">
          <p14:sldIdLst>
            <p14:sldId id="5225"/>
            <p14:sldId id="5247"/>
            <p14:sldId id="5246"/>
            <p14:sldId id="5044"/>
            <p14:sldId id="5192"/>
            <p14:sldId id="3097"/>
            <p14:sldId id="5037"/>
          </p14:sldIdLst>
        </p14:section>
        <p14:section name="Workshop Intro" id="{E29F8B99-A2C4-B345-BF86-5B2FDE9A3492}">
          <p14:sldIdLst>
            <p14:sldId id="5245"/>
            <p14:sldId id="5226"/>
            <p14:sldId id="5210"/>
            <p14:sldId id="5200"/>
          </p14:sldIdLst>
        </p14:section>
        <p14:section name="Mapping CTI to ATT&amp;CK" id="{19BF816C-9A7C-5944-9BCE-F83CC7E23438}">
          <p14:sldIdLst>
            <p14:sldId id="5223"/>
            <p14:sldId id="5237"/>
            <p14:sldId id="5239"/>
            <p14:sldId id="5241"/>
            <p14:sldId id="5243"/>
            <p14:sldId id="5238"/>
            <p14:sldId id="5244"/>
          </p14:sldIdLst>
        </p14:section>
        <p14:section name="ATT&amp;CK Workbench" id="{790EC5F8-1D91-8049-BC65-C99547CA6C36}">
          <p14:sldIdLst>
            <p14:sldId id="5224"/>
            <p14:sldId id="5053"/>
            <p14:sldId id="5122"/>
            <p14:sldId id="5123"/>
            <p14:sldId id="5124"/>
            <p14:sldId id="5249"/>
            <p14:sldId id="5250"/>
            <p14:sldId id="5248"/>
          </p14:sldIdLst>
        </p14:section>
        <p14:section name="Attack Flow" id="{C03702DB-3170-A74E-BEF1-490C7238DDF3}">
          <p14:sldIdLst>
            <p14:sldId id="5220"/>
            <p14:sldId id="5196"/>
            <p14:sldId id="5197"/>
            <p14:sldId id="5199"/>
            <p14:sldId id="5198"/>
            <p14:sldId id="5232"/>
            <p14:sldId id="5214"/>
            <p14:sldId id="5215"/>
            <p14:sldId id="5216"/>
            <p14:sldId id="5217"/>
            <p14:sldId id="5212"/>
            <p14:sldId id="5201"/>
            <p14:sldId id="5218"/>
            <p14:sldId id="5222"/>
            <p14:sldId id="5234"/>
            <p14:sldId id="5206"/>
            <p14:sldId id="5207"/>
            <p14:sldId id="286"/>
          </p14:sldIdLst>
        </p14:section>
        <p14:section name="Mapping to Security Controls" id="{1B651918-1D50-D24C-9A8E-DA19953D17C9}">
          <p14:sldIdLst>
            <p14:sldId id="5205"/>
            <p14:sldId id="5058"/>
            <p14:sldId id="5230"/>
            <p14:sldId id="5229"/>
            <p14:sldId id="5228"/>
            <p14:sldId id="5251"/>
          </p14:sldIdLst>
        </p14:section>
        <p14:section name="Wraping up" id="{DBD26181-BA79-554E-A5FD-41DB65102ADA}">
          <p14:sldIdLst>
            <p14:sldId id="5209"/>
            <p14:sldId id="5211"/>
            <p14:sldId id="5219"/>
            <p14:sldId id="52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28D530-2371-0682-4AD0-38CF9115EC45}" name="Ingrid Skoog" initials="IS" userId="S::iskoog@mitre-engenuity.org::04436270-2a13-4998-b8d3-85c9936370c2" providerId="AD"/>
  <p188:author id="{2ABB6A3F-CAD3-CDB8-08C0-C68A88BBCF62}" name="Dr. Desiree Beck" initials="DB" userId="S::dbeck@mitre-engenuity.org::c1322d0b-2b41-4123-a45d-d29a315e2e99" providerId="AD"/>
  <p188:author id="{914C01B5-408C-0F00-A17E-A24D4152A3DC}" name="Dr. Desiree Beck" initials="DDB" userId="Dr. Desiree Beck"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184"/>
    <a:srgbClr val="A8D18D"/>
    <a:srgbClr val="8FABDD"/>
    <a:srgbClr val="F3E6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B0653-4117-44FB-9FA8-CE60B7F2D778}" v="98" dt="2022-06-25T06:02:15.091"/>
    <p1510:client id="{46895976-C6C2-4A65-9933-BEE6AEF688A7}" v="796" dt="2022-06-25T05:14:30.769"/>
    <p1510:client id="{A61EDB58-27A4-3542-9BF2-2229402258EA}" v="11" dt="2022-06-25T21:34:46.602"/>
    <p1510:client id="{CD0202EC-29C2-EB98-D9AF-0B4B3AEACD67}" v="127" dt="2022-06-25T08:23:11.822"/>
    <p1510:client id="{EC955FC5-3AE6-589E-844F-AD485822E99B}" v="380" dt="2022-06-25T23:01:11.3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lyn A. Wagner Ramsdell" userId="S::kwagnerramsdell@mitre-engenuity.org::04b805d0-a8b7-479d-83bb-5b7b6151fe81" providerId="AD" clId="Web-{46895976-C6C2-4A65-9933-BEE6AEF688A7}"/>
    <pc:docChg chg="addSld delSld modSld sldOrd modSection">
      <pc:chgData name="Kellyn A. Wagner Ramsdell" userId="S::kwagnerramsdell@mitre-engenuity.org::04b805d0-a8b7-479d-83bb-5b7b6151fe81" providerId="AD" clId="Web-{46895976-C6C2-4A65-9933-BEE6AEF688A7}" dt="2022-06-25T05:14:30.769" v="895"/>
      <pc:docMkLst>
        <pc:docMk/>
      </pc:docMkLst>
      <pc:sldChg chg="modSp ord">
        <pc:chgData name="Kellyn A. Wagner Ramsdell" userId="S::kwagnerramsdell@mitre-engenuity.org::04b805d0-a8b7-479d-83bb-5b7b6151fe81" providerId="AD" clId="Web-{46895976-C6C2-4A65-9933-BEE6AEF688A7}" dt="2022-06-24T05:14:41.815" v="28"/>
        <pc:sldMkLst>
          <pc:docMk/>
          <pc:sldMk cId="3619761036" sldId="5200"/>
        </pc:sldMkLst>
        <pc:spChg chg="mod">
          <ac:chgData name="Kellyn A. Wagner Ramsdell" userId="S::kwagnerramsdell@mitre-engenuity.org::04b805d0-a8b7-479d-83bb-5b7b6151fe81" providerId="AD" clId="Web-{46895976-C6C2-4A65-9933-BEE6AEF688A7}" dt="2022-06-24T05:12:15.998" v="13" actId="20577"/>
          <ac:spMkLst>
            <pc:docMk/>
            <pc:sldMk cId="3619761036" sldId="5200"/>
            <ac:spMk id="3" creationId="{ED8DCAA4-A0B2-47D8-A9B9-72094480CE49}"/>
          </ac:spMkLst>
        </pc:spChg>
      </pc:sldChg>
      <pc:sldChg chg="modSp ord">
        <pc:chgData name="Kellyn A. Wagner Ramsdell" userId="S::kwagnerramsdell@mitre-engenuity.org::04b805d0-a8b7-479d-83bb-5b7b6151fe81" providerId="AD" clId="Web-{46895976-C6C2-4A65-9933-BEE6AEF688A7}" dt="2022-06-24T07:09:54.102" v="644" actId="20577"/>
        <pc:sldMkLst>
          <pc:docMk/>
          <pc:sldMk cId="3657836675" sldId="5210"/>
        </pc:sldMkLst>
        <pc:spChg chg="mod">
          <ac:chgData name="Kellyn A. Wagner Ramsdell" userId="S::kwagnerramsdell@mitre-engenuity.org::04b805d0-a8b7-479d-83bb-5b7b6151fe81" providerId="AD" clId="Web-{46895976-C6C2-4A65-9933-BEE6AEF688A7}" dt="2022-06-24T05:12:24.748" v="18" actId="20577"/>
          <ac:spMkLst>
            <pc:docMk/>
            <pc:sldMk cId="3657836675" sldId="5210"/>
            <ac:spMk id="2" creationId="{6752266F-A8A3-49C8-B257-C67D1105FFCF}"/>
          </ac:spMkLst>
        </pc:spChg>
        <pc:spChg chg="mod">
          <ac:chgData name="Kellyn A. Wagner Ramsdell" userId="S::kwagnerramsdell@mitre-engenuity.org::04b805d0-a8b7-479d-83bb-5b7b6151fe81" providerId="AD" clId="Web-{46895976-C6C2-4A65-9933-BEE6AEF688A7}" dt="2022-06-24T07:09:54.102" v="644" actId="20577"/>
          <ac:spMkLst>
            <pc:docMk/>
            <pc:sldMk cId="3657836675" sldId="5210"/>
            <ac:spMk id="3" creationId="{426A22A4-9581-4CAE-924A-AB2C7CE819C8}"/>
          </ac:spMkLst>
        </pc:spChg>
      </pc:sldChg>
      <pc:sldChg chg="modSp">
        <pc:chgData name="Kellyn A. Wagner Ramsdell" userId="S::kwagnerramsdell@mitre-engenuity.org::04b805d0-a8b7-479d-83bb-5b7b6151fe81" providerId="AD" clId="Web-{46895976-C6C2-4A65-9933-BEE6AEF688A7}" dt="2022-06-24T05:08:51.633" v="8" actId="20577"/>
        <pc:sldMkLst>
          <pc:docMk/>
          <pc:sldMk cId="1774117815" sldId="5221"/>
        </pc:sldMkLst>
        <pc:spChg chg="mod">
          <ac:chgData name="Kellyn A. Wagner Ramsdell" userId="S::kwagnerramsdell@mitre-engenuity.org::04b805d0-a8b7-479d-83bb-5b7b6151fe81" providerId="AD" clId="Web-{46895976-C6C2-4A65-9933-BEE6AEF688A7}" dt="2022-06-24T05:08:51.633" v="8" actId="20577"/>
          <ac:spMkLst>
            <pc:docMk/>
            <pc:sldMk cId="1774117815" sldId="5221"/>
            <ac:spMk id="3" creationId="{36248091-ABF1-46F3-A74B-EF28D5608DB6}"/>
          </ac:spMkLst>
        </pc:spChg>
      </pc:sldChg>
      <pc:sldChg chg="delSp modSp">
        <pc:chgData name="Kellyn A. Wagner Ramsdell" userId="S::kwagnerramsdell@mitre-engenuity.org::04b805d0-a8b7-479d-83bb-5b7b6151fe81" providerId="AD" clId="Web-{46895976-C6C2-4A65-9933-BEE6AEF688A7}" dt="2022-06-24T05:14:28.158" v="26" actId="20577"/>
        <pc:sldMkLst>
          <pc:docMk/>
          <pc:sldMk cId="1909076513" sldId="5223"/>
        </pc:sldMkLst>
        <pc:spChg chg="mod">
          <ac:chgData name="Kellyn A. Wagner Ramsdell" userId="S::kwagnerramsdell@mitre-engenuity.org::04b805d0-a8b7-479d-83bb-5b7b6151fe81" providerId="AD" clId="Web-{46895976-C6C2-4A65-9933-BEE6AEF688A7}" dt="2022-06-24T05:14:24.642" v="24" actId="20577"/>
          <ac:spMkLst>
            <pc:docMk/>
            <pc:sldMk cId="1909076513" sldId="5223"/>
            <ac:spMk id="2" creationId="{810B8BD4-92F4-41F6-A519-13917A2456CE}"/>
          </ac:spMkLst>
        </pc:spChg>
        <pc:spChg chg="mod">
          <ac:chgData name="Kellyn A. Wagner Ramsdell" userId="S::kwagnerramsdell@mitre-engenuity.org::04b805d0-a8b7-479d-83bb-5b7b6151fe81" providerId="AD" clId="Web-{46895976-C6C2-4A65-9933-BEE6AEF688A7}" dt="2022-06-24T05:14:28.158" v="26" actId="20577"/>
          <ac:spMkLst>
            <pc:docMk/>
            <pc:sldMk cId="1909076513" sldId="5223"/>
            <ac:spMk id="5" creationId="{D94DC7A1-1BFC-0C66-5CFA-31E658C34CA3}"/>
          </ac:spMkLst>
        </pc:spChg>
        <pc:spChg chg="del mod">
          <ac:chgData name="Kellyn A. Wagner Ramsdell" userId="S::kwagnerramsdell@mitre-engenuity.org::04b805d0-a8b7-479d-83bb-5b7b6151fe81" providerId="AD" clId="Web-{46895976-C6C2-4A65-9933-BEE6AEF688A7}" dt="2022-06-24T05:14:09.064" v="20"/>
          <ac:spMkLst>
            <pc:docMk/>
            <pc:sldMk cId="1909076513" sldId="5223"/>
            <ac:spMk id="6" creationId="{D1B74FBA-C2C3-0B59-F498-433BE43BC6EB}"/>
          </ac:spMkLst>
        </pc:spChg>
      </pc:sldChg>
      <pc:sldChg chg="new del">
        <pc:chgData name="Kellyn A. Wagner Ramsdell" userId="S::kwagnerramsdell@mitre-engenuity.org::04b805d0-a8b7-479d-83bb-5b7b6151fe81" providerId="AD" clId="Web-{46895976-C6C2-4A65-9933-BEE6AEF688A7}" dt="2022-06-24T05:39:22.482" v="228"/>
        <pc:sldMkLst>
          <pc:docMk/>
          <pc:sldMk cId="1002449434" sldId="5235"/>
        </pc:sldMkLst>
      </pc:sldChg>
      <pc:sldChg chg="new del">
        <pc:chgData name="Kellyn A. Wagner Ramsdell" userId="S::kwagnerramsdell@mitre-engenuity.org::04b805d0-a8b7-479d-83bb-5b7b6151fe81" providerId="AD" clId="Web-{46895976-C6C2-4A65-9933-BEE6AEF688A7}" dt="2022-06-24T05:39:29.561" v="229"/>
        <pc:sldMkLst>
          <pc:docMk/>
          <pc:sldMk cId="3943513021" sldId="5236"/>
        </pc:sldMkLst>
      </pc:sldChg>
      <pc:sldChg chg="addSp delSp modSp new">
        <pc:chgData name="Kellyn A. Wagner Ramsdell" userId="S::kwagnerramsdell@mitre-engenuity.org::04b805d0-a8b7-479d-83bb-5b7b6151fe81" providerId="AD" clId="Web-{46895976-C6C2-4A65-9933-BEE6AEF688A7}" dt="2022-06-25T04:50:11.299" v="733" actId="20577"/>
        <pc:sldMkLst>
          <pc:docMk/>
          <pc:sldMk cId="1083397303" sldId="5237"/>
        </pc:sldMkLst>
        <pc:spChg chg="mod">
          <ac:chgData name="Kellyn A. Wagner Ramsdell" userId="S::kwagnerramsdell@mitre-engenuity.org::04b805d0-a8b7-479d-83bb-5b7b6151fe81" providerId="AD" clId="Web-{46895976-C6C2-4A65-9933-BEE6AEF688A7}" dt="2022-06-24T07:10:11.681" v="646" actId="20577"/>
          <ac:spMkLst>
            <pc:docMk/>
            <pc:sldMk cId="1083397303" sldId="5237"/>
            <ac:spMk id="2" creationId="{E2C684E1-63A8-4BD4-9D7B-D7607C1ED8B2}"/>
          </ac:spMkLst>
        </pc:spChg>
        <pc:spChg chg="add del mod">
          <ac:chgData name="Kellyn A. Wagner Ramsdell" userId="S::kwagnerramsdell@mitre-engenuity.org::04b805d0-a8b7-479d-83bb-5b7b6151fe81" providerId="AD" clId="Web-{46895976-C6C2-4A65-9933-BEE6AEF688A7}" dt="2022-06-25T04:50:11.299" v="733" actId="20577"/>
          <ac:spMkLst>
            <pc:docMk/>
            <pc:sldMk cId="1083397303" sldId="5237"/>
            <ac:spMk id="3" creationId="{E4C25717-C52C-03F1-3FFD-F4FDA2B218AD}"/>
          </ac:spMkLst>
        </pc:spChg>
        <pc:spChg chg="add del mod">
          <ac:chgData name="Kellyn A. Wagner Ramsdell" userId="S::kwagnerramsdell@mitre-engenuity.org::04b805d0-a8b7-479d-83bb-5b7b6151fe81" providerId="AD" clId="Web-{46895976-C6C2-4A65-9933-BEE6AEF688A7}" dt="2022-06-24T05:28:37.479" v="57"/>
          <ac:spMkLst>
            <pc:docMk/>
            <pc:sldMk cId="1083397303" sldId="5237"/>
            <ac:spMk id="5" creationId="{4C1801C1-D6B0-5303-F9B9-CE5B62930FC9}"/>
          </ac:spMkLst>
        </pc:spChg>
        <pc:spChg chg="add mod">
          <ac:chgData name="Kellyn A. Wagner Ramsdell" userId="S::kwagnerramsdell@mitre-engenuity.org::04b805d0-a8b7-479d-83bb-5b7b6151fe81" providerId="AD" clId="Web-{46895976-C6C2-4A65-9933-BEE6AEF688A7}" dt="2022-06-24T05:33:59.989" v="168"/>
          <ac:spMkLst>
            <pc:docMk/>
            <pc:sldMk cId="1083397303" sldId="5237"/>
            <ac:spMk id="8" creationId="{861037EC-FE57-62FE-C1F6-B2B09BD28E86}"/>
          </ac:spMkLst>
        </pc:spChg>
        <pc:grpChg chg="add del">
          <ac:chgData name="Kellyn A. Wagner Ramsdell" userId="S::kwagnerramsdell@mitre-engenuity.org::04b805d0-a8b7-479d-83bb-5b7b6151fe81" providerId="AD" clId="Web-{46895976-C6C2-4A65-9933-BEE6AEF688A7}" dt="2022-06-24T06:17:26.718" v="290"/>
          <ac:grpSpMkLst>
            <pc:docMk/>
            <pc:sldMk cId="1083397303" sldId="5237"/>
            <ac:grpSpMk id="9" creationId="{FABE0B09-43D2-82B2-B5D0-2FE8D916CEE3}"/>
          </ac:grpSpMkLst>
        </pc:grpChg>
        <pc:picChg chg="add del mod ord">
          <ac:chgData name="Kellyn A. Wagner Ramsdell" userId="S::kwagnerramsdell@mitre-engenuity.org::04b805d0-a8b7-479d-83bb-5b7b6151fe81" providerId="AD" clId="Web-{46895976-C6C2-4A65-9933-BEE6AEF688A7}" dt="2022-06-24T05:28:47.605" v="61"/>
          <ac:picMkLst>
            <pc:docMk/>
            <pc:sldMk cId="1083397303" sldId="5237"/>
            <ac:picMk id="6" creationId="{FEE4745D-973F-3243-B40B-874B824D597B}"/>
          </ac:picMkLst>
        </pc:picChg>
        <pc:picChg chg="add mod">
          <ac:chgData name="Kellyn A. Wagner Ramsdell" userId="S::kwagnerramsdell@mitre-engenuity.org::04b805d0-a8b7-479d-83bb-5b7b6151fe81" providerId="AD" clId="Web-{46895976-C6C2-4A65-9933-BEE6AEF688A7}" dt="2022-06-24T05:31:59.345" v="143" actId="1076"/>
          <ac:picMkLst>
            <pc:docMk/>
            <pc:sldMk cId="1083397303" sldId="5237"/>
            <ac:picMk id="7" creationId="{15AF32EC-99E6-648D-65BC-E984443B81D2}"/>
          </ac:picMkLst>
        </pc:picChg>
      </pc:sldChg>
      <pc:sldChg chg="addSp modSp new ord">
        <pc:chgData name="Kellyn A. Wagner Ramsdell" userId="S::kwagnerramsdell@mitre-engenuity.org::04b805d0-a8b7-479d-83bb-5b7b6151fe81" providerId="AD" clId="Web-{46895976-C6C2-4A65-9933-BEE6AEF688A7}" dt="2022-06-24T07:10:24.040" v="648"/>
        <pc:sldMkLst>
          <pc:docMk/>
          <pc:sldMk cId="1474254912" sldId="5238"/>
        </pc:sldMkLst>
        <pc:spChg chg="mod">
          <ac:chgData name="Kellyn A. Wagner Ramsdell" userId="S::kwagnerramsdell@mitre-engenuity.org::04b805d0-a8b7-479d-83bb-5b7b6151fe81" providerId="AD" clId="Web-{46895976-C6C2-4A65-9933-BEE6AEF688A7}" dt="2022-06-24T05:35:35.663" v="200" actId="20577"/>
          <ac:spMkLst>
            <pc:docMk/>
            <pc:sldMk cId="1474254912" sldId="5238"/>
            <ac:spMk id="2" creationId="{B9B6CF0A-D471-A4EC-5A51-3426F0F5645F}"/>
          </ac:spMkLst>
        </pc:spChg>
        <pc:spChg chg="mod">
          <ac:chgData name="Kellyn A. Wagner Ramsdell" userId="S::kwagnerramsdell@mitre-engenuity.org::04b805d0-a8b7-479d-83bb-5b7b6151fe81" providerId="AD" clId="Web-{46895976-C6C2-4A65-9933-BEE6AEF688A7}" dt="2022-06-24T05:52:00.661" v="239" actId="20577"/>
          <ac:spMkLst>
            <pc:docMk/>
            <pc:sldMk cId="1474254912" sldId="5238"/>
            <ac:spMk id="3" creationId="{4874ACA0-37C1-AF3A-D15A-DE1DCBE5510D}"/>
          </ac:spMkLst>
        </pc:spChg>
        <pc:picChg chg="add mod">
          <ac:chgData name="Kellyn A. Wagner Ramsdell" userId="S::kwagnerramsdell@mitre-engenuity.org::04b805d0-a8b7-479d-83bb-5b7b6151fe81" providerId="AD" clId="Web-{46895976-C6C2-4A65-9933-BEE6AEF688A7}" dt="2022-06-24T06:09:55.231" v="244"/>
          <ac:picMkLst>
            <pc:docMk/>
            <pc:sldMk cId="1474254912" sldId="5238"/>
            <ac:picMk id="5" creationId="{83601F2A-84F8-8E12-70BB-475844FE7635}"/>
          </ac:picMkLst>
        </pc:picChg>
        <pc:picChg chg="add mod">
          <ac:chgData name="Kellyn A. Wagner Ramsdell" userId="S::kwagnerramsdell@mitre-engenuity.org::04b805d0-a8b7-479d-83bb-5b7b6151fe81" providerId="AD" clId="Web-{46895976-C6C2-4A65-9933-BEE6AEF688A7}" dt="2022-06-24T06:12:54.020" v="252" actId="1076"/>
          <ac:picMkLst>
            <pc:docMk/>
            <pc:sldMk cId="1474254912" sldId="5238"/>
            <ac:picMk id="6" creationId="{AC502533-B770-205D-C1CC-C4A672426445}"/>
          </ac:picMkLst>
        </pc:picChg>
      </pc:sldChg>
      <pc:sldChg chg="addSp modSp new ord">
        <pc:chgData name="Kellyn A. Wagner Ramsdell" userId="S::kwagnerramsdell@mitre-engenuity.org::04b805d0-a8b7-479d-83bb-5b7b6151fe81" providerId="AD" clId="Web-{46895976-C6C2-4A65-9933-BEE6AEF688A7}" dt="2022-06-24T07:10:18.665" v="647"/>
        <pc:sldMkLst>
          <pc:docMk/>
          <pc:sldMk cId="732186787" sldId="5239"/>
        </pc:sldMkLst>
        <pc:spChg chg="mod">
          <ac:chgData name="Kellyn A. Wagner Ramsdell" userId="S::kwagnerramsdell@mitre-engenuity.org::04b805d0-a8b7-479d-83bb-5b7b6151fe81" providerId="AD" clId="Web-{46895976-C6C2-4A65-9933-BEE6AEF688A7}" dt="2022-06-24T06:13:42.600" v="259" actId="20577"/>
          <ac:spMkLst>
            <pc:docMk/>
            <pc:sldMk cId="732186787" sldId="5239"/>
            <ac:spMk id="2" creationId="{D8E586FD-523D-EEDE-47B4-D62ECE8611BF}"/>
          </ac:spMkLst>
        </pc:spChg>
        <pc:spChg chg="mod">
          <ac:chgData name="Kellyn A. Wagner Ramsdell" userId="S::kwagnerramsdell@mitre-engenuity.org::04b805d0-a8b7-479d-83bb-5b7b6151fe81" providerId="AD" clId="Web-{46895976-C6C2-4A65-9933-BEE6AEF688A7}" dt="2022-06-24T06:16:29.795" v="289" actId="20577"/>
          <ac:spMkLst>
            <pc:docMk/>
            <pc:sldMk cId="732186787" sldId="5239"/>
            <ac:spMk id="3" creationId="{86CC1659-0239-45FD-2229-B68BB923CCB8}"/>
          </ac:spMkLst>
        </pc:spChg>
        <pc:grpChg chg="add mod">
          <ac:chgData name="Kellyn A. Wagner Ramsdell" userId="S::kwagnerramsdell@mitre-engenuity.org::04b805d0-a8b7-479d-83bb-5b7b6151fe81" providerId="AD" clId="Web-{46895976-C6C2-4A65-9933-BEE6AEF688A7}" dt="2022-06-24T06:14:41.804" v="283" actId="1076"/>
          <ac:grpSpMkLst>
            <pc:docMk/>
            <pc:sldMk cId="732186787" sldId="5239"/>
            <ac:grpSpMk id="8" creationId="{CAF96E9E-2276-575C-CC91-004E8895295D}"/>
          </ac:grpSpMkLst>
        </pc:grpChg>
      </pc:sldChg>
      <pc:sldChg chg="new del">
        <pc:chgData name="Kellyn A. Wagner Ramsdell" userId="S::kwagnerramsdell@mitre-engenuity.org::04b805d0-a8b7-479d-83bb-5b7b6151fe81" providerId="AD" clId="Web-{46895976-C6C2-4A65-9933-BEE6AEF688A7}" dt="2022-06-24T06:44:39.160" v="361"/>
        <pc:sldMkLst>
          <pc:docMk/>
          <pc:sldMk cId="3620613155" sldId="5240"/>
        </pc:sldMkLst>
      </pc:sldChg>
      <pc:sldChg chg="addSp delSp modSp new mod modClrScheme chgLayout modNotes">
        <pc:chgData name="Kellyn A. Wagner Ramsdell" userId="S::kwagnerramsdell@mitre-engenuity.org::04b805d0-a8b7-479d-83bb-5b7b6151fe81" providerId="AD" clId="Web-{46895976-C6C2-4A65-9933-BEE6AEF688A7}" dt="2022-06-25T05:08:56.618" v="859"/>
        <pc:sldMkLst>
          <pc:docMk/>
          <pc:sldMk cId="1728490703" sldId="5241"/>
        </pc:sldMkLst>
        <pc:spChg chg="mod ord">
          <ac:chgData name="Kellyn A. Wagner Ramsdell" userId="S::kwagnerramsdell@mitre-engenuity.org::04b805d0-a8b7-479d-83bb-5b7b6151fe81" providerId="AD" clId="Web-{46895976-C6C2-4A65-9933-BEE6AEF688A7}" dt="2022-06-24T07:05:59.847" v="493"/>
          <ac:spMkLst>
            <pc:docMk/>
            <pc:sldMk cId="1728490703" sldId="5241"/>
            <ac:spMk id="2" creationId="{D13D369D-5EFF-4971-B131-7999EC799B6D}"/>
          </ac:spMkLst>
        </pc:spChg>
        <pc:spChg chg="add mod ord">
          <ac:chgData name="Kellyn A. Wagner Ramsdell" userId="S::kwagnerramsdell@mitre-engenuity.org::04b805d0-a8b7-479d-83bb-5b7b6151fe81" providerId="AD" clId="Web-{46895976-C6C2-4A65-9933-BEE6AEF688A7}" dt="2022-06-24T07:06:16.457" v="504" actId="20577"/>
          <ac:spMkLst>
            <pc:docMk/>
            <pc:sldMk cId="1728490703" sldId="5241"/>
            <ac:spMk id="4" creationId="{6536E3CC-92C0-6B49-D185-9CA7A005A779}"/>
          </ac:spMkLst>
        </pc:spChg>
        <pc:spChg chg="add del mod ord">
          <ac:chgData name="Kellyn A. Wagner Ramsdell" userId="S::kwagnerramsdell@mitre-engenuity.org::04b805d0-a8b7-479d-83bb-5b7b6151fe81" providerId="AD" clId="Web-{46895976-C6C2-4A65-9933-BEE6AEF688A7}" dt="2022-06-24T07:05:45.097" v="491"/>
          <ac:spMkLst>
            <pc:docMk/>
            <pc:sldMk cId="1728490703" sldId="5241"/>
            <ac:spMk id="5" creationId="{C905B158-7CAB-AEFD-DA5E-33B9CA2DA1CD}"/>
          </ac:spMkLst>
        </pc:spChg>
        <pc:spChg chg="add del mod ord">
          <ac:chgData name="Kellyn A. Wagner Ramsdell" userId="S::kwagnerramsdell@mitre-engenuity.org::04b805d0-a8b7-479d-83bb-5b7b6151fe81" providerId="AD" clId="Web-{46895976-C6C2-4A65-9933-BEE6AEF688A7}" dt="2022-06-24T07:05:47.441" v="492"/>
          <ac:spMkLst>
            <pc:docMk/>
            <pc:sldMk cId="1728490703" sldId="5241"/>
            <ac:spMk id="6" creationId="{33D3565F-25DC-9761-C295-4F833BEC9377}"/>
          </ac:spMkLst>
        </pc:spChg>
        <pc:spChg chg="add del mod ord">
          <ac:chgData name="Kellyn A. Wagner Ramsdell" userId="S::kwagnerramsdell@mitre-engenuity.org::04b805d0-a8b7-479d-83bb-5b7b6151fe81" providerId="AD" clId="Web-{46895976-C6C2-4A65-9933-BEE6AEF688A7}" dt="2022-06-24T07:10:36.228" v="649"/>
          <ac:spMkLst>
            <pc:docMk/>
            <pc:sldMk cId="1728490703" sldId="5241"/>
            <ac:spMk id="7" creationId="{D3B0C9B4-17DF-9BE7-0211-89EB71A17827}"/>
          </ac:spMkLst>
        </pc:spChg>
        <pc:picChg chg="add del mod">
          <ac:chgData name="Kellyn A. Wagner Ramsdell" userId="S::kwagnerramsdell@mitre-engenuity.org::04b805d0-a8b7-479d-83bb-5b7b6151fe81" providerId="AD" clId="Web-{46895976-C6C2-4A65-9933-BEE6AEF688A7}" dt="2022-06-24T06:48:14.306" v="365"/>
          <ac:picMkLst>
            <pc:docMk/>
            <pc:sldMk cId="1728490703" sldId="5241"/>
            <ac:picMk id="3" creationId="{1A0D0A7D-062C-CD58-7465-7F7D13251FD5}"/>
          </ac:picMkLst>
        </pc:picChg>
        <pc:picChg chg="add mod">
          <ac:chgData name="Kellyn A. Wagner Ramsdell" userId="S::kwagnerramsdell@mitre-engenuity.org::04b805d0-a8b7-479d-83bb-5b7b6151fe81" providerId="AD" clId="Web-{46895976-C6C2-4A65-9933-BEE6AEF688A7}" dt="2022-06-25T04:57:36.073" v="739" actId="1076"/>
          <ac:picMkLst>
            <pc:docMk/>
            <pc:sldMk cId="1728490703" sldId="5241"/>
            <ac:picMk id="3" creationId="{C938217D-3179-0C0C-2B7E-E2EF70944C46}"/>
          </ac:picMkLst>
        </pc:picChg>
      </pc:sldChg>
      <pc:sldChg chg="addSp modSp new modNotes">
        <pc:chgData name="Kellyn A. Wagner Ramsdell" userId="S::kwagnerramsdell@mitre-engenuity.org::04b805d0-a8b7-479d-83bb-5b7b6151fe81" providerId="AD" clId="Web-{46895976-C6C2-4A65-9933-BEE6AEF688A7}" dt="2022-06-24T07:15:49.470" v="700"/>
        <pc:sldMkLst>
          <pc:docMk/>
          <pc:sldMk cId="3961963838" sldId="5242"/>
        </pc:sldMkLst>
        <pc:spChg chg="mod">
          <ac:chgData name="Kellyn A. Wagner Ramsdell" userId="S::kwagnerramsdell@mitre-engenuity.org::04b805d0-a8b7-479d-83bb-5b7b6151fe81" providerId="AD" clId="Web-{46895976-C6C2-4A65-9933-BEE6AEF688A7}" dt="2022-06-24T07:11:27.073" v="667" actId="20577"/>
          <ac:spMkLst>
            <pc:docMk/>
            <pc:sldMk cId="3961963838" sldId="5242"/>
            <ac:spMk id="2" creationId="{AAF704D1-3D6F-95ED-D55E-6D9CCF6FDDFF}"/>
          </ac:spMkLst>
        </pc:spChg>
        <pc:picChg chg="add mod">
          <ac:chgData name="Kellyn A. Wagner Ramsdell" userId="S::kwagnerramsdell@mitre-engenuity.org::04b805d0-a8b7-479d-83bb-5b7b6151fe81" providerId="AD" clId="Web-{46895976-C6C2-4A65-9933-BEE6AEF688A7}" dt="2022-06-24T07:15:13.391" v="673" actId="1076"/>
          <ac:picMkLst>
            <pc:docMk/>
            <pc:sldMk cId="3961963838" sldId="5242"/>
            <ac:picMk id="4" creationId="{BE68039E-DEA1-2113-81B2-F12CBC449A3D}"/>
          </ac:picMkLst>
        </pc:picChg>
      </pc:sldChg>
      <pc:sldChg chg="addSp modSp new">
        <pc:chgData name="Kellyn A. Wagner Ramsdell" userId="S::kwagnerramsdell@mitre-engenuity.org::04b805d0-a8b7-479d-83bb-5b7b6151fe81" providerId="AD" clId="Web-{46895976-C6C2-4A65-9933-BEE6AEF688A7}" dt="2022-06-25T05:05:22.098" v="764" actId="1076"/>
        <pc:sldMkLst>
          <pc:docMk/>
          <pc:sldMk cId="3858599252" sldId="5243"/>
        </pc:sldMkLst>
        <pc:spChg chg="mod">
          <ac:chgData name="Kellyn A. Wagner Ramsdell" userId="S::kwagnerramsdell@mitre-engenuity.org::04b805d0-a8b7-479d-83bb-5b7b6151fe81" providerId="AD" clId="Web-{46895976-C6C2-4A65-9933-BEE6AEF688A7}" dt="2022-06-25T05:00:17.748" v="758" actId="20577"/>
          <ac:spMkLst>
            <pc:docMk/>
            <pc:sldMk cId="3858599252" sldId="5243"/>
            <ac:spMk id="2" creationId="{080CC33C-E49A-6FE1-D580-F3F59B95F696}"/>
          </ac:spMkLst>
        </pc:spChg>
        <pc:picChg chg="add mod">
          <ac:chgData name="Kellyn A. Wagner Ramsdell" userId="S::kwagnerramsdell@mitre-engenuity.org::04b805d0-a8b7-479d-83bb-5b7b6151fe81" providerId="AD" clId="Web-{46895976-C6C2-4A65-9933-BEE6AEF688A7}" dt="2022-06-25T05:05:22.098" v="764" actId="1076"/>
          <ac:picMkLst>
            <pc:docMk/>
            <pc:sldMk cId="3858599252" sldId="5243"/>
            <ac:picMk id="4" creationId="{8CAD362A-6506-87D3-E5D3-5E9A125855DF}"/>
          </ac:picMkLst>
        </pc:picChg>
      </pc:sldChg>
      <pc:sldChg chg="addSp delSp modSp new mod modClrScheme chgLayout">
        <pc:chgData name="Kellyn A. Wagner Ramsdell" userId="S::kwagnerramsdell@mitre-engenuity.org::04b805d0-a8b7-479d-83bb-5b7b6151fe81" providerId="AD" clId="Web-{46895976-C6C2-4A65-9933-BEE6AEF688A7}" dt="2022-06-25T05:14:30.769" v="895"/>
        <pc:sldMkLst>
          <pc:docMk/>
          <pc:sldMk cId="1539188047" sldId="5244"/>
        </pc:sldMkLst>
        <pc:spChg chg="add del mod ord">
          <ac:chgData name="Kellyn A. Wagner Ramsdell" userId="S::kwagnerramsdell@mitre-engenuity.org::04b805d0-a8b7-479d-83bb-5b7b6151fe81" providerId="AD" clId="Web-{46895976-C6C2-4A65-9933-BEE6AEF688A7}" dt="2022-06-25T05:14:30.769" v="895"/>
          <ac:spMkLst>
            <pc:docMk/>
            <pc:sldMk cId="1539188047" sldId="5244"/>
            <ac:spMk id="2" creationId="{2D0A1BAF-FCC8-4BA2-29D9-76FE02C1C3C7}"/>
          </ac:spMkLst>
        </pc:spChg>
        <pc:spChg chg="mod ord">
          <ac:chgData name="Kellyn A. Wagner Ramsdell" userId="S::kwagnerramsdell@mitre-engenuity.org::04b805d0-a8b7-479d-83bb-5b7b6151fe81" providerId="AD" clId="Web-{46895976-C6C2-4A65-9933-BEE6AEF688A7}" dt="2022-06-25T05:14:22.519" v="894" actId="20577"/>
          <ac:spMkLst>
            <pc:docMk/>
            <pc:sldMk cId="1539188047" sldId="5244"/>
            <ac:spMk id="3" creationId="{73BA9618-8A4C-7CB0-399E-1490CC78A66F}"/>
          </ac:spMkLst>
        </pc:spChg>
        <pc:spChg chg="mod ord">
          <ac:chgData name="Kellyn A. Wagner Ramsdell" userId="S::kwagnerramsdell@mitre-engenuity.org::04b805d0-a8b7-479d-83bb-5b7b6151fe81" providerId="AD" clId="Web-{46895976-C6C2-4A65-9933-BEE6AEF688A7}" dt="2022-06-25T05:11:36.170" v="882"/>
          <ac:spMkLst>
            <pc:docMk/>
            <pc:sldMk cId="1539188047" sldId="5244"/>
            <ac:spMk id="4" creationId="{C55FE8C0-E4D9-D435-2FF9-F2D59FB8557E}"/>
          </ac:spMkLst>
        </pc:spChg>
      </pc:sldChg>
    </pc:docChg>
  </pc:docChgLst>
  <pc:docChgLst>
    <pc:chgData name="Jon Baker" userId="1323d610-8fcd-44a8-acc3-8c97732c7200" providerId="ADAL" clId="{A61EDB58-27A4-3542-9BF2-2229402258EA}"/>
    <pc:docChg chg="undo custSel addSld delSld modSld delMainMaster addSection modSection">
      <pc:chgData name="Jon Baker" userId="1323d610-8fcd-44a8-acc3-8c97732c7200" providerId="ADAL" clId="{A61EDB58-27A4-3542-9BF2-2229402258EA}" dt="2022-06-25T21:35:09.621" v="985" actId="700"/>
      <pc:docMkLst>
        <pc:docMk/>
      </pc:docMkLst>
      <pc:sldChg chg="modSp add del mod">
        <pc:chgData name="Jon Baker" userId="1323d610-8fcd-44a8-acc3-8c97732c7200" providerId="ADAL" clId="{A61EDB58-27A4-3542-9BF2-2229402258EA}" dt="2022-06-17T20:32:59.505" v="498" actId="2696"/>
        <pc:sldMkLst>
          <pc:docMk/>
          <pc:sldMk cId="1894614789" sldId="260"/>
        </pc:sldMkLst>
        <pc:spChg chg="mod">
          <ac:chgData name="Jon Baker" userId="1323d610-8fcd-44a8-acc3-8c97732c7200" providerId="ADAL" clId="{A61EDB58-27A4-3542-9BF2-2229402258EA}" dt="2022-06-17T15:00:39.103" v="481"/>
          <ac:spMkLst>
            <pc:docMk/>
            <pc:sldMk cId="1894614789" sldId="260"/>
            <ac:spMk id="6" creationId="{E7F89D7F-1721-FE4F-8F5B-2629A0400429}"/>
          </ac:spMkLst>
        </pc:spChg>
      </pc:sldChg>
      <pc:sldChg chg="add del">
        <pc:chgData name="Jon Baker" userId="1323d610-8fcd-44a8-acc3-8c97732c7200" providerId="ADAL" clId="{A61EDB58-27A4-3542-9BF2-2229402258EA}" dt="2022-06-17T16:09:37.642" v="490" actId="2696"/>
        <pc:sldMkLst>
          <pc:docMk/>
          <pc:sldMk cId="700433496" sldId="1906"/>
        </pc:sldMkLst>
      </pc:sldChg>
      <pc:sldChg chg="modSp add del mod">
        <pc:chgData name="Jon Baker" userId="1323d610-8fcd-44a8-acc3-8c97732c7200" providerId="ADAL" clId="{A61EDB58-27A4-3542-9BF2-2229402258EA}" dt="2022-06-17T20:37:07.787" v="532" actId="2696"/>
        <pc:sldMkLst>
          <pc:docMk/>
          <pc:sldMk cId="4224100158" sldId="1907"/>
        </pc:sldMkLst>
        <pc:spChg chg="mod">
          <ac:chgData name="Jon Baker" userId="1323d610-8fcd-44a8-acc3-8c97732c7200" providerId="ADAL" clId="{A61EDB58-27A4-3542-9BF2-2229402258EA}" dt="2022-06-17T20:33:48.828" v="510" actId="6549"/>
          <ac:spMkLst>
            <pc:docMk/>
            <pc:sldMk cId="4224100158" sldId="1907"/>
            <ac:spMk id="10" creationId="{C37C5486-53BE-465D-8624-037380CCFBAC}"/>
          </ac:spMkLst>
        </pc:spChg>
      </pc:sldChg>
      <pc:sldChg chg="modSp add del mod">
        <pc:chgData name="Jon Baker" userId="1323d610-8fcd-44a8-acc3-8c97732c7200" providerId="ADAL" clId="{A61EDB58-27A4-3542-9BF2-2229402258EA}" dt="2022-06-17T20:33:11.795" v="499" actId="2696"/>
        <pc:sldMkLst>
          <pc:docMk/>
          <pc:sldMk cId="3002607449" sldId="1908"/>
        </pc:sldMkLst>
        <pc:spChg chg="mod">
          <ac:chgData name="Jon Baker" userId="1323d610-8fcd-44a8-acc3-8c97732c7200" providerId="ADAL" clId="{A61EDB58-27A4-3542-9BF2-2229402258EA}" dt="2022-06-17T15:00:39.103" v="481"/>
          <ac:spMkLst>
            <pc:docMk/>
            <pc:sldMk cId="3002607449" sldId="1908"/>
            <ac:spMk id="6" creationId="{E7F89D7F-1721-FE4F-8F5B-2629A0400429}"/>
          </ac:spMkLst>
        </pc:spChg>
      </pc:sldChg>
      <pc:sldChg chg="modSp add del mod">
        <pc:chgData name="Jon Baker" userId="1323d610-8fcd-44a8-acc3-8c97732c7200" providerId="ADAL" clId="{A61EDB58-27A4-3542-9BF2-2229402258EA}" dt="2022-06-17T20:37:52.546" v="542" actId="2696"/>
        <pc:sldMkLst>
          <pc:docMk/>
          <pc:sldMk cId="1210465517" sldId="1913"/>
        </pc:sldMkLst>
        <pc:spChg chg="mod">
          <ac:chgData name="Jon Baker" userId="1323d610-8fcd-44a8-acc3-8c97732c7200" providerId="ADAL" clId="{A61EDB58-27A4-3542-9BF2-2229402258EA}" dt="2022-06-17T20:33:37.578" v="506" actId="6549"/>
          <ac:spMkLst>
            <pc:docMk/>
            <pc:sldMk cId="1210465517" sldId="1913"/>
            <ac:spMk id="6" creationId="{E7F89D7F-1721-FE4F-8F5B-2629A0400429}"/>
          </ac:spMkLst>
        </pc:spChg>
      </pc:sldChg>
      <pc:sldChg chg="modSp add del mod">
        <pc:chgData name="Jon Baker" userId="1323d610-8fcd-44a8-acc3-8c97732c7200" providerId="ADAL" clId="{A61EDB58-27A4-3542-9BF2-2229402258EA}" dt="2022-06-17T20:38:14.786" v="548" actId="2696"/>
        <pc:sldMkLst>
          <pc:docMk/>
          <pc:sldMk cId="2083397039" sldId="1914"/>
        </pc:sldMkLst>
        <pc:spChg chg="mod">
          <ac:chgData name="Jon Baker" userId="1323d610-8fcd-44a8-acc3-8c97732c7200" providerId="ADAL" clId="{A61EDB58-27A4-3542-9BF2-2229402258EA}" dt="2022-06-17T20:33:21.428" v="501" actId="6549"/>
          <ac:spMkLst>
            <pc:docMk/>
            <pc:sldMk cId="2083397039" sldId="1914"/>
            <ac:spMk id="6" creationId="{E7F89D7F-1721-FE4F-8F5B-2629A0400429}"/>
          </ac:spMkLst>
        </pc:spChg>
        <pc:picChg chg="mod">
          <ac:chgData name="Jon Baker" userId="1323d610-8fcd-44a8-acc3-8c97732c7200" providerId="ADAL" clId="{A61EDB58-27A4-3542-9BF2-2229402258EA}" dt="2022-06-17T20:34:28.030" v="515" actId="14100"/>
          <ac:picMkLst>
            <pc:docMk/>
            <pc:sldMk cId="2083397039" sldId="1914"/>
            <ac:picMk id="5" creationId="{66D89200-EB71-4936-87A9-8E4B5AED741B}"/>
          </ac:picMkLst>
        </pc:picChg>
      </pc:sldChg>
      <pc:sldChg chg="modSp add del mod">
        <pc:chgData name="Jon Baker" userId="1323d610-8fcd-44a8-acc3-8c97732c7200" providerId="ADAL" clId="{A61EDB58-27A4-3542-9BF2-2229402258EA}" dt="2022-06-17T20:33:58.937" v="512" actId="2696"/>
        <pc:sldMkLst>
          <pc:docMk/>
          <pc:sldMk cId="1040776845" sldId="1915"/>
        </pc:sldMkLst>
        <pc:spChg chg="mod">
          <ac:chgData name="Jon Baker" userId="1323d610-8fcd-44a8-acc3-8c97732c7200" providerId="ADAL" clId="{A61EDB58-27A4-3542-9BF2-2229402258EA}" dt="2022-06-17T15:00:39.103" v="481"/>
          <ac:spMkLst>
            <pc:docMk/>
            <pc:sldMk cId="1040776845" sldId="1915"/>
            <ac:spMk id="6" creationId="{E7F89D7F-1721-FE4F-8F5B-2629A0400429}"/>
          </ac:spMkLst>
        </pc:spChg>
      </pc:sldChg>
      <pc:sldChg chg="modSp add del mod modClrScheme chgLayout">
        <pc:chgData name="Jon Baker" userId="1323d610-8fcd-44a8-acc3-8c97732c7200" providerId="ADAL" clId="{A61EDB58-27A4-3542-9BF2-2229402258EA}" dt="2022-06-17T20:34:49.536" v="516" actId="2696"/>
        <pc:sldMkLst>
          <pc:docMk/>
          <pc:sldMk cId="2095062131" sldId="1916"/>
        </pc:sldMkLst>
        <pc:spChg chg="mod ord">
          <ac:chgData name="Jon Baker" userId="1323d610-8fcd-44a8-acc3-8c97732c7200" providerId="ADAL" clId="{A61EDB58-27A4-3542-9BF2-2229402258EA}" dt="2022-06-17T20:32:11.189" v="493" actId="700"/>
          <ac:spMkLst>
            <pc:docMk/>
            <pc:sldMk cId="2095062131" sldId="1916"/>
            <ac:spMk id="3" creationId="{0CEEFA92-8511-044A-8E9B-A156B91CBCA7}"/>
          </ac:spMkLst>
        </pc:spChg>
        <pc:spChg chg="mod ord">
          <ac:chgData name="Jon Baker" userId="1323d610-8fcd-44a8-acc3-8c97732c7200" providerId="ADAL" clId="{A61EDB58-27A4-3542-9BF2-2229402258EA}" dt="2022-06-17T20:33:28.228" v="504" actId="6549"/>
          <ac:spMkLst>
            <pc:docMk/>
            <pc:sldMk cId="2095062131" sldId="1916"/>
            <ac:spMk id="6" creationId="{E7F89D7F-1721-FE4F-8F5B-2629A0400429}"/>
          </ac:spMkLst>
        </pc:spChg>
        <pc:spChg chg="mod ord">
          <ac:chgData name="Jon Baker" userId="1323d610-8fcd-44a8-acc3-8c97732c7200" providerId="ADAL" clId="{A61EDB58-27A4-3542-9BF2-2229402258EA}" dt="2022-06-17T20:32:11.195" v="494" actId="27636"/>
          <ac:spMkLst>
            <pc:docMk/>
            <pc:sldMk cId="2095062131" sldId="1916"/>
            <ac:spMk id="16" creationId="{A9713D52-4BA4-ED45-AAF3-C3E6838D6300}"/>
          </ac:spMkLst>
        </pc:spChg>
      </pc:sldChg>
      <pc:sldChg chg="modSp add del mod">
        <pc:chgData name="Jon Baker" userId="1323d610-8fcd-44a8-acc3-8c97732c7200" providerId="ADAL" clId="{A61EDB58-27A4-3542-9BF2-2229402258EA}" dt="2022-06-17T20:33:16.936" v="500" actId="2696"/>
        <pc:sldMkLst>
          <pc:docMk/>
          <pc:sldMk cId="1227100135" sldId="1917"/>
        </pc:sldMkLst>
        <pc:spChg chg="mod">
          <ac:chgData name="Jon Baker" userId="1323d610-8fcd-44a8-acc3-8c97732c7200" providerId="ADAL" clId="{A61EDB58-27A4-3542-9BF2-2229402258EA}" dt="2022-06-17T15:00:39.103" v="481"/>
          <ac:spMkLst>
            <pc:docMk/>
            <pc:sldMk cId="1227100135" sldId="1917"/>
            <ac:spMk id="6" creationId="{E7F89D7F-1721-FE4F-8F5B-2629A0400429}"/>
          </ac:spMkLst>
        </pc:spChg>
      </pc:sldChg>
      <pc:sldChg chg="modSp add del mod">
        <pc:chgData name="Jon Baker" userId="1323d610-8fcd-44a8-acc3-8c97732c7200" providerId="ADAL" clId="{A61EDB58-27A4-3542-9BF2-2229402258EA}" dt="2022-06-17T20:33:34.540" v="505" actId="2696"/>
        <pc:sldMkLst>
          <pc:docMk/>
          <pc:sldMk cId="3158264613" sldId="1918"/>
        </pc:sldMkLst>
        <pc:spChg chg="mod">
          <ac:chgData name="Jon Baker" userId="1323d610-8fcd-44a8-acc3-8c97732c7200" providerId="ADAL" clId="{A61EDB58-27A4-3542-9BF2-2229402258EA}" dt="2022-06-17T15:00:39.103" v="481"/>
          <ac:spMkLst>
            <pc:docMk/>
            <pc:sldMk cId="3158264613" sldId="1918"/>
            <ac:spMk id="6" creationId="{E7F89D7F-1721-FE4F-8F5B-2629A0400429}"/>
          </ac:spMkLst>
        </pc:spChg>
      </pc:sldChg>
      <pc:sldChg chg="modSp add del mod">
        <pc:chgData name="Jon Baker" userId="1323d610-8fcd-44a8-acc3-8c97732c7200" providerId="ADAL" clId="{A61EDB58-27A4-3542-9BF2-2229402258EA}" dt="2022-06-17T20:33:45.786" v="509" actId="2696"/>
        <pc:sldMkLst>
          <pc:docMk/>
          <pc:sldMk cId="3577968208" sldId="1919"/>
        </pc:sldMkLst>
        <pc:spChg chg="mod">
          <ac:chgData name="Jon Baker" userId="1323d610-8fcd-44a8-acc3-8c97732c7200" providerId="ADAL" clId="{A61EDB58-27A4-3542-9BF2-2229402258EA}" dt="2022-06-17T20:33:43.478" v="508" actId="6549"/>
          <ac:spMkLst>
            <pc:docMk/>
            <pc:sldMk cId="3577968208" sldId="1919"/>
            <ac:spMk id="6" creationId="{E7F89D7F-1721-FE4F-8F5B-2629A0400429}"/>
          </ac:spMkLst>
        </pc:spChg>
      </pc:sldChg>
      <pc:sldChg chg="add del">
        <pc:chgData name="Jon Baker" userId="1323d610-8fcd-44a8-acc3-8c97732c7200" providerId="ADAL" clId="{A61EDB58-27A4-3542-9BF2-2229402258EA}" dt="2022-06-17T20:31:36.251" v="492" actId="2696"/>
        <pc:sldMkLst>
          <pc:docMk/>
          <pc:sldMk cId="2582046086" sldId="1920"/>
        </pc:sldMkLst>
      </pc:sldChg>
      <pc:sldChg chg="modSp add del mod">
        <pc:chgData name="Jon Baker" userId="1323d610-8fcd-44a8-acc3-8c97732c7200" providerId="ADAL" clId="{A61EDB58-27A4-3542-9BF2-2229402258EA}" dt="2022-06-17T20:33:53.490" v="511" actId="2696"/>
        <pc:sldMkLst>
          <pc:docMk/>
          <pc:sldMk cId="2886864214" sldId="1921"/>
        </pc:sldMkLst>
        <pc:spChg chg="mod">
          <ac:chgData name="Jon Baker" userId="1323d610-8fcd-44a8-acc3-8c97732c7200" providerId="ADAL" clId="{A61EDB58-27A4-3542-9BF2-2229402258EA}" dt="2022-06-17T15:00:39.103" v="481"/>
          <ac:spMkLst>
            <pc:docMk/>
            <pc:sldMk cId="2886864214" sldId="1921"/>
            <ac:spMk id="6" creationId="{E7F89D7F-1721-FE4F-8F5B-2629A0400429}"/>
          </ac:spMkLst>
        </pc:spChg>
      </pc:sldChg>
      <pc:sldChg chg="add del">
        <pc:chgData name="Jon Baker" userId="1323d610-8fcd-44a8-acc3-8c97732c7200" providerId="ADAL" clId="{A61EDB58-27A4-3542-9BF2-2229402258EA}" dt="2022-06-17T20:34:15.742" v="513" actId="2696"/>
        <pc:sldMkLst>
          <pc:docMk/>
          <pc:sldMk cId="1594240223" sldId="1922"/>
        </pc:sldMkLst>
      </pc:sldChg>
      <pc:sldChg chg="add del">
        <pc:chgData name="Jon Baker" userId="1323d610-8fcd-44a8-acc3-8c97732c7200" providerId="ADAL" clId="{A61EDB58-27A4-3542-9BF2-2229402258EA}" dt="2022-06-17T20:31:34.703" v="491" actId="2696"/>
        <pc:sldMkLst>
          <pc:docMk/>
          <pc:sldMk cId="3084874724" sldId="1923"/>
        </pc:sldMkLst>
      </pc:sldChg>
      <pc:sldChg chg="add del setBg">
        <pc:chgData name="Jon Baker" userId="1323d610-8fcd-44a8-acc3-8c97732c7200" providerId="ADAL" clId="{A61EDB58-27A4-3542-9BF2-2229402258EA}" dt="2022-06-16T17:07:19.286" v="7"/>
        <pc:sldMkLst>
          <pc:docMk/>
          <pc:sldMk cId="3514448557" sldId="3097"/>
        </pc:sldMkLst>
      </pc:sldChg>
      <pc:sldChg chg="add del">
        <pc:chgData name="Jon Baker" userId="1323d610-8fcd-44a8-acc3-8c97732c7200" providerId="ADAL" clId="{A61EDB58-27A4-3542-9BF2-2229402258EA}" dt="2022-06-25T17:11:19.574" v="800" actId="2696"/>
        <pc:sldMkLst>
          <pc:docMk/>
          <pc:sldMk cId="160844134" sldId="3099"/>
        </pc:sldMkLst>
      </pc:sldChg>
      <pc:sldChg chg="add del">
        <pc:chgData name="Jon Baker" userId="1323d610-8fcd-44a8-acc3-8c97732c7200" providerId="ADAL" clId="{A61EDB58-27A4-3542-9BF2-2229402258EA}" dt="2022-06-16T17:07:19.286" v="7"/>
        <pc:sldMkLst>
          <pc:docMk/>
          <pc:sldMk cId="3718581366" sldId="5037"/>
        </pc:sldMkLst>
      </pc:sldChg>
      <pc:sldChg chg="modSp add del mod">
        <pc:chgData name="Jon Baker" userId="1323d610-8fcd-44a8-acc3-8c97732c7200" providerId="ADAL" clId="{A61EDB58-27A4-3542-9BF2-2229402258EA}" dt="2022-06-16T17:08:14.182" v="21" actId="20577"/>
        <pc:sldMkLst>
          <pc:docMk/>
          <pc:sldMk cId="368556715" sldId="5044"/>
        </pc:sldMkLst>
        <pc:spChg chg="mod">
          <ac:chgData name="Jon Baker" userId="1323d610-8fcd-44a8-acc3-8c97732c7200" providerId="ADAL" clId="{A61EDB58-27A4-3542-9BF2-2229402258EA}" dt="2022-06-16T17:07:19.203" v="6"/>
          <ac:spMkLst>
            <pc:docMk/>
            <pc:sldMk cId="368556715" sldId="5044"/>
            <ac:spMk id="5" creationId="{C8FD6482-4F19-9442-B392-04F440D377FD}"/>
          </ac:spMkLst>
        </pc:spChg>
        <pc:spChg chg="mod">
          <ac:chgData name="Jon Baker" userId="1323d610-8fcd-44a8-acc3-8c97732c7200" providerId="ADAL" clId="{A61EDB58-27A4-3542-9BF2-2229402258EA}" dt="2022-06-16T17:08:14.182" v="21" actId="20577"/>
          <ac:spMkLst>
            <pc:docMk/>
            <pc:sldMk cId="368556715" sldId="5044"/>
            <ac:spMk id="10" creationId="{3C09DDC6-2E6E-1542-A219-5C53BE041F35}"/>
          </ac:spMkLst>
        </pc:spChg>
      </pc:sldChg>
      <pc:sldChg chg="addSp delSp modSp add del mod">
        <pc:chgData name="Jon Baker" userId="1323d610-8fcd-44a8-acc3-8c97732c7200" providerId="ADAL" clId="{A61EDB58-27A4-3542-9BF2-2229402258EA}" dt="2022-06-17T14:54:39.372" v="449" actId="1076"/>
        <pc:sldMkLst>
          <pc:docMk/>
          <pc:sldMk cId="4093950827" sldId="5053"/>
        </pc:sldMkLst>
        <pc:spChg chg="del">
          <ac:chgData name="Jon Baker" userId="1323d610-8fcd-44a8-acc3-8c97732c7200" providerId="ADAL" clId="{A61EDB58-27A4-3542-9BF2-2229402258EA}" dt="2022-06-17T14:54:29.676" v="445" actId="478"/>
          <ac:spMkLst>
            <pc:docMk/>
            <pc:sldMk cId="4093950827" sldId="5053"/>
            <ac:spMk id="3" creationId="{D87B1A8B-2045-BA49-9480-A825A047ADF5}"/>
          </ac:spMkLst>
        </pc:spChg>
        <pc:spChg chg="add mod">
          <ac:chgData name="Jon Baker" userId="1323d610-8fcd-44a8-acc3-8c97732c7200" providerId="ADAL" clId="{A61EDB58-27A4-3542-9BF2-2229402258EA}" dt="2022-06-17T14:54:39.372" v="449" actId="1076"/>
          <ac:spMkLst>
            <pc:docMk/>
            <pc:sldMk cId="4093950827" sldId="5053"/>
            <ac:spMk id="19" creationId="{B81DFC0A-B518-04C4-4965-DEA2E45CD91F}"/>
          </ac:spMkLst>
        </pc:spChg>
      </pc:sldChg>
      <pc:sldChg chg="addSp delSp modSp add del mod">
        <pc:chgData name="Jon Baker" userId="1323d610-8fcd-44a8-acc3-8c97732c7200" providerId="ADAL" clId="{A61EDB58-27A4-3542-9BF2-2229402258EA}" dt="2022-06-17T15:05:36.273" v="489"/>
        <pc:sldMkLst>
          <pc:docMk/>
          <pc:sldMk cId="27661147" sldId="5058"/>
        </pc:sldMkLst>
        <pc:spChg chg="del">
          <ac:chgData name="Jon Baker" userId="1323d610-8fcd-44a8-acc3-8c97732c7200" providerId="ADAL" clId="{A61EDB58-27A4-3542-9BF2-2229402258EA}" dt="2022-06-17T15:05:31.076" v="486" actId="478"/>
          <ac:spMkLst>
            <pc:docMk/>
            <pc:sldMk cId="27661147" sldId="5058"/>
            <ac:spMk id="3" creationId="{464E28B0-A733-B843-A559-9B6EF68090A3}"/>
          </ac:spMkLst>
        </pc:spChg>
        <pc:spChg chg="add del mod">
          <ac:chgData name="Jon Baker" userId="1323d610-8fcd-44a8-acc3-8c97732c7200" providerId="ADAL" clId="{A61EDB58-27A4-3542-9BF2-2229402258EA}" dt="2022-06-17T15:05:36.273" v="489"/>
          <ac:spMkLst>
            <pc:docMk/>
            <pc:sldMk cId="27661147" sldId="5058"/>
            <ac:spMk id="5" creationId="{208AB323-F47B-1B8D-830A-934AFB03AA55}"/>
          </ac:spMkLst>
        </pc:spChg>
      </pc:sldChg>
      <pc:sldChg chg="modSp add del mod">
        <pc:chgData name="Jon Baker" userId="1323d610-8fcd-44a8-acc3-8c97732c7200" providerId="ADAL" clId="{A61EDB58-27A4-3542-9BF2-2229402258EA}" dt="2022-06-17T14:57:00.229" v="467" actId="403"/>
        <pc:sldMkLst>
          <pc:docMk/>
          <pc:sldMk cId="2641947519" sldId="5122"/>
        </pc:sldMkLst>
        <pc:spChg chg="mod">
          <ac:chgData name="Jon Baker" userId="1323d610-8fcd-44a8-acc3-8c97732c7200" providerId="ADAL" clId="{A61EDB58-27A4-3542-9BF2-2229402258EA}" dt="2022-06-17T14:57:00.229" v="467" actId="403"/>
          <ac:spMkLst>
            <pc:docMk/>
            <pc:sldMk cId="2641947519" sldId="5122"/>
            <ac:spMk id="18" creationId="{9FA50910-E418-9148-B337-AF02F6166FB9}"/>
          </ac:spMkLst>
        </pc:spChg>
      </pc:sldChg>
      <pc:sldChg chg="add del">
        <pc:chgData name="Jon Baker" userId="1323d610-8fcd-44a8-acc3-8c97732c7200" providerId="ADAL" clId="{A61EDB58-27A4-3542-9BF2-2229402258EA}" dt="2022-06-17T14:56:40.329" v="462"/>
        <pc:sldMkLst>
          <pc:docMk/>
          <pc:sldMk cId="3666282943" sldId="5123"/>
        </pc:sldMkLst>
      </pc:sldChg>
      <pc:sldChg chg="add del">
        <pc:chgData name="Jon Baker" userId="1323d610-8fcd-44a8-acc3-8c97732c7200" providerId="ADAL" clId="{A61EDB58-27A4-3542-9BF2-2229402258EA}" dt="2022-06-17T14:56:40.329" v="462"/>
        <pc:sldMkLst>
          <pc:docMk/>
          <pc:sldMk cId="4031533457" sldId="5124"/>
        </pc:sldMkLst>
      </pc:sldChg>
      <pc:sldChg chg="add">
        <pc:chgData name="Jon Baker" userId="1323d610-8fcd-44a8-acc3-8c97732c7200" providerId="ADAL" clId="{A61EDB58-27A4-3542-9BF2-2229402258EA}" dt="2022-06-17T14:57:17.985" v="468"/>
        <pc:sldMkLst>
          <pc:docMk/>
          <pc:sldMk cId="3882953000" sldId="5125"/>
        </pc:sldMkLst>
      </pc:sldChg>
      <pc:sldChg chg="add del">
        <pc:chgData name="Jon Baker" userId="1323d610-8fcd-44a8-acc3-8c97732c7200" providerId="ADAL" clId="{A61EDB58-27A4-3542-9BF2-2229402258EA}" dt="2022-06-16T17:07:19.286" v="7"/>
        <pc:sldMkLst>
          <pc:docMk/>
          <pc:sldMk cId="0" sldId="5192"/>
        </pc:sldMkLst>
      </pc:sldChg>
      <pc:sldChg chg="modSp mod">
        <pc:chgData name="Jon Baker" userId="1323d610-8fcd-44a8-acc3-8c97732c7200" providerId="ADAL" clId="{A61EDB58-27A4-3542-9BF2-2229402258EA}" dt="2022-06-25T21:16:43.812" v="963" actId="27636"/>
        <pc:sldMkLst>
          <pc:docMk/>
          <pc:sldMk cId="3657836675" sldId="5210"/>
        </pc:sldMkLst>
        <pc:spChg chg="mod">
          <ac:chgData name="Jon Baker" userId="1323d610-8fcd-44a8-acc3-8c97732c7200" providerId="ADAL" clId="{A61EDB58-27A4-3542-9BF2-2229402258EA}" dt="2022-06-25T21:16:43.812" v="963" actId="27636"/>
          <ac:spMkLst>
            <pc:docMk/>
            <pc:sldMk cId="3657836675" sldId="5210"/>
            <ac:spMk id="3" creationId="{426A22A4-9581-4CAE-924A-AB2C7CE819C8}"/>
          </ac:spMkLst>
        </pc:spChg>
      </pc:sldChg>
      <pc:sldChg chg="modSp mod">
        <pc:chgData name="Jon Baker" userId="1323d610-8fcd-44a8-acc3-8c97732c7200" providerId="ADAL" clId="{A61EDB58-27A4-3542-9BF2-2229402258EA}" dt="2022-06-25T21:12:54.697" v="889" actId="20577"/>
        <pc:sldMkLst>
          <pc:docMk/>
          <pc:sldMk cId="1774117815" sldId="5221"/>
        </pc:sldMkLst>
        <pc:spChg chg="mod">
          <ac:chgData name="Jon Baker" userId="1323d610-8fcd-44a8-acc3-8c97732c7200" providerId="ADAL" clId="{A61EDB58-27A4-3542-9BF2-2229402258EA}" dt="2022-06-25T17:10:53.905" v="799" actId="20577"/>
          <ac:spMkLst>
            <pc:docMk/>
            <pc:sldMk cId="1774117815" sldId="5221"/>
            <ac:spMk id="3" creationId="{36248091-ABF1-46F3-A74B-EF28D5608DB6}"/>
          </ac:spMkLst>
        </pc:spChg>
        <pc:spChg chg="mod">
          <ac:chgData name="Jon Baker" userId="1323d610-8fcd-44a8-acc3-8c97732c7200" providerId="ADAL" clId="{A61EDB58-27A4-3542-9BF2-2229402258EA}" dt="2022-06-25T21:12:54.697" v="889" actId="20577"/>
          <ac:spMkLst>
            <pc:docMk/>
            <pc:sldMk cId="1774117815" sldId="5221"/>
            <ac:spMk id="4" creationId="{9C3DD8E6-5A4C-43CA-8F79-A42B1EE6683A}"/>
          </ac:spMkLst>
        </pc:spChg>
      </pc:sldChg>
      <pc:sldChg chg="modSp mod">
        <pc:chgData name="Jon Baker" userId="1323d610-8fcd-44a8-acc3-8c97732c7200" providerId="ADAL" clId="{A61EDB58-27A4-3542-9BF2-2229402258EA}" dt="2022-06-25T17:06:11.876" v="750" actId="27636"/>
        <pc:sldMkLst>
          <pc:docMk/>
          <pc:sldMk cId="1909076513" sldId="5223"/>
        </pc:sldMkLst>
        <pc:spChg chg="mod">
          <ac:chgData name="Jon Baker" userId="1323d610-8fcd-44a8-acc3-8c97732c7200" providerId="ADAL" clId="{A61EDB58-27A4-3542-9BF2-2229402258EA}" dt="2022-06-25T17:06:11.876" v="750" actId="27636"/>
          <ac:spMkLst>
            <pc:docMk/>
            <pc:sldMk cId="1909076513" sldId="5223"/>
            <ac:spMk id="5" creationId="{D94DC7A1-1BFC-0C66-5CFA-31E658C34CA3}"/>
          </ac:spMkLst>
        </pc:spChg>
      </pc:sldChg>
      <pc:sldChg chg="addSp delSp modSp new mod modClrScheme chgLayout">
        <pc:chgData name="Jon Baker" userId="1323d610-8fcd-44a8-acc3-8c97732c7200" providerId="ADAL" clId="{A61EDB58-27A4-3542-9BF2-2229402258EA}" dt="2022-06-16T17:09:43.640" v="65" actId="20577"/>
        <pc:sldMkLst>
          <pc:docMk/>
          <pc:sldMk cId="2785332712" sldId="5225"/>
        </pc:sldMkLst>
        <pc:spChg chg="del mod ord">
          <ac:chgData name="Jon Baker" userId="1323d610-8fcd-44a8-acc3-8c97732c7200" providerId="ADAL" clId="{A61EDB58-27A4-3542-9BF2-2229402258EA}" dt="2022-06-16T17:06:55.489" v="1" actId="700"/>
          <ac:spMkLst>
            <pc:docMk/>
            <pc:sldMk cId="2785332712" sldId="5225"/>
            <ac:spMk id="2" creationId="{F137E1B6-2991-21B2-536F-9C522AEFC277}"/>
          </ac:spMkLst>
        </pc:spChg>
        <pc:spChg chg="del">
          <ac:chgData name="Jon Baker" userId="1323d610-8fcd-44a8-acc3-8c97732c7200" providerId="ADAL" clId="{A61EDB58-27A4-3542-9BF2-2229402258EA}" dt="2022-06-16T17:06:55.489" v="1" actId="700"/>
          <ac:spMkLst>
            <pc:docMk/>
            <pc:sldMk cId="2785332712" sldId="5225"/>
            <ac:spMk id="3" creationId="{811E3400-CBF2-4BA7-33D6-D94305AA6168}"/>
          </ac:spMkLst>
        </pc:spChg>
        <pc:spChg chg="mod ord">
          <ac:chgData name="Jon Baker" userId="1323d610-8fcd-44a8-acc3-8c97732c7200" providerId="ADAL" clId="{A61EDB58-27A4-3542-9BF2-2229402258EA}" dt="2022-06-16T17:06:55.489" v="1" actId="700"/>
          <ac:spMkLst>
            <pc:docMk/>
            <pc:sldMk cId="2785332712" sldId="5225"/>
            <ac:spMk id="4" creationId="{078C516F-EA1B-D8A8-36E3-FFB91E521BF5}"/>
          </ac:spMkLst>
        </pc:spChg>
        <pc:spChg chg="add mod ord">
          <ac:chgData name="Jon Baker" userId="1323d610-8fcd-44a8-acc3-8c97732c7200" providerId="ADAL" clId="{A61EDB58-27A4-3542-9BF2-2229402258EA}" dt="2022-06-16T17:09:43.640" v="65" actId="20577"/>
          <ac:spMkLst>
            <pc:docMk/>
            <pc:sldMk cId="2785332712" sldId="5225"/>
            <ac:spMk id="5" creationId="{1EE3DD20-335C-2AF4-884F-802B1A20E17C}"/>
          </ac:spMkLst>
        </pc:spChg>
      </pc:sldChg>
      <pc:sldChg chg="new del">
        <pc:chgData name="Jon Baker" userId="1323d610-8fcd-44a8-acc3-8c97732c7200" providerId="ADAL" clId="{A61EDB58-27A4-3542-9BF2-2229402258EA}" dt="2022-06-16T17:14:12.405" v="72" actId="680"/>
        <pc:sldMkLst>
          <pc:docMk/>
          <pc:sldMk cId="1835857512" sldId="5226"/>
        </pc:sldMkLst>
      </pc:sldChg>
      <pc:sldChg chg="addSp delSp modSp new mod setBg modClrScheme chgLayout">
        <pc:chgData name="Jon Baker" userId="1323d610-8fcd-44a8-acc3-8c97732c7200" providerId="ADAL" clId="{A61EDB58-27A4-3542-9BF2-2229402258EA}" dt="2022-06-25T21:16:21.923" v="961"/>
        <pc:sldMkLst>
          <pc:docMk/>
          <pc:sldMk cId="4103342842" sldId="5226"/>
        </pc:sldMkLst>
        <pc:spChg chg="del mod ord">
          <ac:chgData name="Jon Baker" userId="1323d610-8fcd-44a8-acc3-8c97732c7200" providerId="ADAL" clId="{A61EDB58-27A4-3542-9BF2-2229402258EA}" dt="2022-06-16T17:16:19.491" v="82" actId="700"/>
          <ac:spMkLst>
            <pc:docMk/>
            <pc:sldMk cId="4103342842" sldId="5226"/>
            <ac:spMk id="2" creationId="{48087EBE-EE39-56AA-2E57-810AFA2757DE}"/>
          </ac:spMkLst>
        </pc:spChg>
        <pc:spChg chg="mod ord">
          <ac:chgData name="Jon Baker" userId="1323d610-8fcd-44a8-acc3-8c97732c7200" providerId="ADAL" clId="{A61EDB58-27A4-3542-9BF2-2229402258EA}" dt="2022-06-16T17:16:19.491" v="82" actId="700"/>
          <ac:spMkLst>
            <pc:docMk/>
            <pc:sldMk cId="4103342842" sldId="5226"/>
            <ac:spMk id="3" creationId="{19EA842B-508C-36B7-6CBB-A8760F00DA4F}"/>
          </ac:spMkLst>
        </pc:spChg>
        <pc:spChg chg="mod ord">
          <ac:chgData name="Jon Baker" userId="1323d610-8fcd-44a8-acc3-8c97732c7200" providerId="ADAL" clId="{A61EDB58-27A4-3542-9BF2-2229402258EA}" dt="2022-06-16T17:16:19.491" v="82" actId="700"/>
          <ac:spMkLst>
            <pc:docMk/>
            <pc:sldMk cId="4103342842" sldId="5226"/>
            <ac:spMk id="4" creationId="{75BBD921-7B7E-831F-E479-67841315F9F0}"/>
          </ac:spMkLst>
        </pc:spChg>
        <pc:spChg chg="del mod ord">
          <ac:chgData name="Jon Baker" userId="1323d610-8fcd-44a8-acc3-8c97732c7200" providerId="ADAL" clId="{A61EDB58-27A4-3542-9BF2-2229402258EA}" dt="2022-06-16T17:16:19.491" v="82" actId="700"/>
          <ac:spMkLst>
            <pc:docMk/>
            <pc:sldMk cId="4103342842" sldId="5226"/>
            <ac:spMk id="5" creationId="{87BFAFEE-32B5-D1A7-F12A-76CCC1E11F6E}"/>
          </ac:spMkLst>
        </pc:spChg>
        <pc:spChg chg="add mod ord">
          <ac:chgData name="Jon Baker" userId="1323d610-8fcd-44a8-acc3-8c97732c7200" providerId="ADAL" clId="{A61EDB58-27A4-3542-9BF2-2229402258EA}" dt="2022-06-25T21:15:59.460" v="958" actId="20577"/>
          <ac:spMkLst>
            <pc:docMk/>
            <pc:sldMk cId="4103342842" sldId="5226"/>
            <ac:spMk id="6" creationId="{1791EFE7-C72C-7B2B-6B2B-A8D96CA76DEA}"/>
          </ac:spMkLst>
        </pc:spChg>
        <pc:spChg chg="add mod ord">
          <ac:chgData name="Jon Baker" userId="1323d610-8fcd-44a8-acc3-8c97732c7200" providerId="ADAL" clId="{A61EDB58-27A4-3542-9BF2-2229402258EA}" dt="2022-06-25T21:16:06.235" v="960" actId="20577"/>
          <ac:spMkLst>
            <pc:docMk/>
            <pc:sldMk cId="4103342842" sldId="5226"/>
            <ac:spMk id="7" creationId="{92359A67-3A1E-3ED6-9E0D-B4981AA48B44}"/>
          </ac:spMkLst>
        </pc:spChg>
      </pc:sldChg>
      <pc:sldChg chg="del">
        <pc:chgData name="Jon Baker" userId="1323d610-8fcd-44a8-acc3-8c97732c7200" providerId="ADAL" clId="{A61EDB58-27A4-3542-9BF2-2229402258EA}" dt="2022-06-25T17:09:35.266" v="751" actId="2696"/>
        <pc:sldMkLst>
          <pc:docMk/>
          <pc:sldMk cId="971770536" sldId="5227"/>
        </pc:sldMkLst>
      </pc:sldChg>
      <pc:sldChg chg="addSp delSp modSp new mod setBg">
        <pc:chgData name="Jon Baker" userId="1323d610-8fcd-44a8-acc3-8c97732c7200" providerId="ADAL" clId="{A61EDB58-27A4-3542-9BF2-2229402258EA}" dt="2022-06-17T20:37:05.633" v="531" actId="1076"/>
        <pc:sldMkLst>
          <pc:docMk/>
          <pc:sldMk cId="3641832352" sldId="5228"/>
        </pc:sldMkLst>
        <pc:spChg chg="del mod ord">
          <ac:chgData name="Jon Baker" userId="1323d610-8fcd-44a8-acc3-8c97732c7200" providerId="ADAL" clId="{A61EDB58-27A4-3542-9BF2-2229402258EA}" dt="2022-06-17T20:36:59.829" v="530" actId="478"/>
          <ac:spMkLst>
            <pc:docMk/>
            <pc:sldMk cId="3641832352" sldId="5228"/>
            <ac:spMk id="2" creationId="{2AA6AFED-8294-2583-688F-0EEAD43B4522}"/>
          </ac:spMkLst>
        </pc:spChg>
        <pc:spChg chg="mod ord">
          <ac:chgData name="Jon Baker" userId="1323d610-8fcd-44a8-acc3-8c97732c7200" providerId="ADAL" clId="{A61EDB58-27A4-3542-9BF2-2229402258EA}" dt="2022-06-17T20:37:05.633" v="531" actId="1076"/>
          <ac:spMkLst>
            <pc:docMk/>
            <pc:sldMk cId="3641832352" sldId="5228"/>
            <ac:spMk id="3" creationId="{51690C96-5767-6ED1-45A8-34E0051E31E8}"/>
          </ac:spMkLst>
        </pc:spChg>
        <pc:spChg chg="mod ord">
          <ac:chgData name="Jon Baker" userId="1323d610-8fcd-44a8-acc3-8c97732c7200" providerId="ADAL" clId="{A61EDB58-27A4-3542-9BF2-2229402258EA}" dt="2022-06-17T20:36:56.678" v="529" actId="26606"/>
          <ac:spMkLst>
            <pc:docMk/>
            <pc:sldMk cId="3641832352" sldId="5228"/>
            <ac:spMk id="4" creationId="{29C46A8D-845E-A152-B2F9-4F55B68A6511}"/>
          </ac:spMkLst>
        </pc:spChg>
        <pc:spChg chg="add del">
          <ac:chgData name="Jon Baker" userId="1323d610-8fcd-44a8-acc3-8c97732c7200" providerId="ADAL" clId="{A61EDB58-27A4-3542-9BF2-2229402258EA}" dt="2022-06-17T20:36:56.678" v="529" actId="26606"/>
          <ac:spMkLst>
            <pc:docMk/>
            <pc:sldMk cId="3641832352" sldId="5228"/>
            <ac:spMk id="12" creationId="{913AE63C-D5B4-45D1-ACFC-648CFFCF9805}"/>
          </ac:spMkLst>
        </pc:spChg>
        <pc:spChg chg="add del">
          <ac:chgData name="Jon Baker" userId="1323d610-8fcd-44a8-acc3-8c97732c7200" providerId="ADAL" clId="{A61EDB58-27A4-3542-9BF2-2229402258EA}" dt="2022-06-17T20:36:56.678" v="529" actId="26606"/>
          <ac:spMkLst>
            <pc:docMk/>
            <pc:sldMk cId="3641832352" sldId="5228"/>
            <ac:spMk id="14" creationId="{34DE9D20-D6C2-4834-9EE9-EC583F3FE571}"/>
          </ac:spMkLst>
        </pc:spChg>
        <pc:spChg chg="del">
          <ac:chgData name="Jon Baker" userId="1323d610-8fcd-44a8-acc3-8c97732c7200" providerId="ADAL" clId="{A61EDB58-27A4-3542-9BF2-2229402258EA}" dt="2022-06-17T14:55:17.352" v="458" actId="478"/>
          <ac:spMkLst>
            <pc:docMk/>
            <pc:sldMk cId="3641832352" sldId="5228"/>
            <ac:spMk id="19" creationId="{5EB01F23-595C-9845-B174-16E5691F7E6B}"/>
          </ac:spMkLst>
        </pc:spChg>
        <pc:grpChg chg="add del">
          <ac:chgData name="Jon Baker" userId="1323d610-8fcd-44a8-acc3-8c97732c7200" providerId="ADAL" clId="{A61EDB58-27A4-3542-9BF2-2229402258EA}" dt="2022-06-17T20:36:56.678" v="529" actId="26606"/>
          <ac:grpSpMkLst>
            <pc:docMk/>
            <pc:sldMk cId="3641832352" sldId="5228"/>
            <ac:grpSpMk id="16" creationId="{D2BEE71A-353E-49B4-9F8D-D2E784E501D9}"/>
          </ac:grpSpMkLst>
        </pc:grpChg>
        <pc:grpChg chg="add del">
          <ac:chgData name="Jon Baker" userId="1323d610-8fcd-44a8-acc3-8c97732c7200" providerId="ADAL" clId="{A61EDB58-27A4-3542-9BF2-2229402258EA}" dt="2022-06-17T20:36:56.678" v="529" actId="26606"/>
          <ac:grpSpMkLst>
            <pc:docMk/>
            <pc:sldMk cId="3641832352" sldId="5228"/>
            <ac:grpSpMk id="20" creationId="{43F5E015-E085-4624-B431-B42414448684}"/>
          </ac:grpSpMkLst>
        </pc:grpChg>
        <pc:picChg chg="add mod">
          <ac:chgData name="Jon Baker" userId="1323d610-8fcd-44a8-acc3-8c97732c7200" providerId="ADAL" clId="{A61EDB58-27A4-3542-9BF2-2229402258EA}" dt="2022-06-17T20:36:56.678" v="529" actId="26606"/>
          <ac:picMkLst>
            <pc:docMk/>
            <pc:sldMk cId="3641832352" sldId="5228"/>
            <ac:picMk id="5" creationId="{AE6D2DCB-3F7D-8B61-0E0D-6B7D41E3AAB2}"/>
          </ac:picMkLst>
        </pc:picChg>
        <pc:picChg chg="add mod ord">
          <ac:chgData name="Jon Baker" userId="1323d610-8fcd-44a8-acc3-8c97732c7200" providerId="ADAL" clId="{A61EDB58-27A4-3542-9BF2-2229402258EA}" dt="2022-06-17T20:36:56.678" v="529" actId="26606"/>
          <ac:picMkLst>
            <pc:docMk/>
            <pc:sldMk cId="3641832352" sldId="5228"/>
            <ac:picMk id="6" creationId="{F125FF13-CF8D-85F9-0D08-3FA14B224C24}"/>
          </ac:picMkLst>
        </pc:picChg>
        <pc:picChg chg="add mod">
          <ac:chgData name="Jon Baker" userId="1323d610-8fcd-44a8-acc3-8c97732c7200" providerId="ADAL" clId="{A61EDB58-27A4-3542-9BF2-2229402258EA}" dt="2022-06-17T20:36:56.678" v="529" actId="26606"/>
          <ac:picMkLst>
            <pc:docMk/>
            <pc:sldMk cId="3641832352" sldId="5228"/>
            <ac:picMk id="7" creationId="{F6C3A122-3890-4463-D004-7BFA776F2DB5}"/>
          </ac:picMkLst>
        </pc:picChg>
      </pc:sldChg>
      <pc:sldChg chg="delSp add del mod">
        <pc:chgData name="Jon Baker" userId="1323d610-8fcd-44a8-acc3-8c97732c7200" providerId="ADAL" clId="{A61EDB58-27A4-3542-9BF2-2229402258EA}" dt="2022-06-17T14:56:33.788" v="459" actId="2696"/>
        <pc:sldMkLst>
          <pc:docMk/>
          <pc:sldMk cId="10939789" sldId="5229"/>
        </pc:sldMkLst>
        <pc:spChg chg="del mod ord">
          <ac:chgData name="Jon Baker" userId="1323d610-8fcd-44a8-acc3-8c97732c7200" providerId="ADAL" clId="{A61EDB58-27A4-3542-9BF2-2229402258EA}" dt="2022-06-17T20:37:34.733" v="539" actId="478"/>
          <ac:spMkLst>
            <pc:docMk/>
            <pc:sldMk cId="10939789" sldId="5229"/>
            <ac:spMk id="2" creationId="{8A11F76E-521F-324B-5FF8-4382B12E2DD2}"/>
          </ac:spMkLst>
        </pc:spChg>
        <pc:spChg chg="mod">
          <ac:chgData name="Jon Baker" userId="1323d610-8fcd-44a8-acc3-8c97732c7200" providerId="ADAL" clId="{A61EDB58-27A4-3542-9BF2-2229402258EA}" dt="2022-06-17T20:37:49.778" v="541" actId="26606"/>
          <ac:spMkLst>
            <pc:docMk/>
            <pc:sldMk cId="10939789" sldId="5229"/>
            <ac:spMk id="3" creationId="{51C618FC-4CA7-438B-11CC-12DE791893C0}"/>
          </ac:spMkLst>
        </pc:spChg>
        <pc:spChg chg="mod ord">
          <ac:chgData name="Jon Baker" userId="1323d610-8fcd-44a8-acc3-8c97732c7200" providerId="ADAL" clId="{A61EDB58-27A4-3542-9BF2-2229402258EA}" dt="2022-06-17T20:37:49.778" v="541" actId="26606"/>
          <ac:spMkLst>
            <pc:docMk/>
            <pc:sldMk cId="10939789" sldId="5229"/>
            <ac:spMk id="4" creationId="{106E9A5D-9365-46D7-8ED3-1CE3499C38AA}"/>
          </ac:spMkLst>
        </pc:spChg>
        <pc:spChg chg="add del">
          <ac:chgData name="Jon Baker" userId="1323d610-8fcd-44a8-acc3-8c97732c7200" providerId="ADAL" clId="{A61EDB58-27A4-3542-9BF2-2229402258EA}" dt="2022-06-17T20:37:49.778" v="541" actId="26606"/>
          <ac:spMkLst>
            <pc:docMk/>
            <pc:sldMk cId="10939789" sldId="5229"/>
            <ac:spMk id="8" creationId="{C4879EFC-8E62-4E00-973C-C45EE9EC676D}"/>
          </ac:spMkLst>
        </pc:spChg>
        <pc:spChg chg="add del">
          <ac:chgData name="Jon Baker" userId="1323d610-8fcd-44a8-acc3-8c97732c7200" providerId="ADAL" clId="{A61EDB58-27A4-3542-9BF2-2229402258EA}" dt="2022-06-17T20:37:49.778" v="541" actId="26606"/>
          <ac:spMkLst>
            <pc:docMk/>
            <pc:sldMk cId="10939789" sldId="5229"/>
            <ac:spMk id="9" creationId="{D6A9C53F-5F90-40A5-8C85-5412D39C8C68}"/>
          </ac:spMkLst>
        </pc:spChg>
        <pc:spChg chg="add del">
          <ac:chgData name="Jon Baker" userId="1323d610-8fcd-44a8-acc3-8c97732c7200" providerId="ADAL" clId="{A61EDB58-27A4-3542-9BF2-2229402258EA}" dt="2022-06-17T20:37:32.029" v="538" actId="26606"/>
          <ac:spMkLst>
            <pc:docMk/>
            <pc:sldMk cId="10939789" sldId="5229"/>
            <ac:spMk id="11" creationId="{5AAE9118-0436-4488-AC4A-C14DF6A7B6B1}"/>
          </ac:spMkLst>
        </pc:spChg>
        <pc:spChg chg="add del">
          <ac:chgData name="Jon Baker" userId="1323d610-8fcd-44a8-acc3-8c97732c7200" providerId="ADAL" clId="{A61EDB58-27A4-3542-9BF2-2229402258EA}" dt="2022-06-17T20:37:32.029" v="538" actId="26606"/>
          <ac:spMkLst>
            <pc:docMk/>
            <pc:sldMk cId="10939789" sldId="5229"/>
            <ac:spMk id="13" creationId="{1B10F861-B8F1-49C7-BD58-EAB20CEE7F93}"/>
          </ac:spMkLst>
        </pc:spChg>
        <pc:spChg chg="add del">
          <ac:chgData name="Jon Baker" userId="1323d610-8fcd-44a8-acc3-8c97732c7200" providerId="ADAL" clId="{A61EDB58-27A4-3542-9BF2-2229402258EA}" dt="2022-06-17T20:37:32.029" v="538" actId="26606"/>
          <ac:spMkLst>
            <pc:docMk/>
            <pc:sldMk cId="10939789" sldId="5229"/>
            <ac:spMk id="15" creationId="{61F6E425-22AB-4DA2-8FAC-58ADB58EF6C3}"/>
          </ac:spMkLst>
        </pc:spChg>
        <pc:spChg chg="del">
          <ac:chgData name="Jon Baker" userId="1323d610-8fcd-44a8-acc3-8c97732c7200" providerId="ADAL" clId="{A61EDB58-27A4-3542-9BF2-2229402258EA}" dt="2022-06-17T14:55:14.362" v="457" actId="478"/>
          <ac:spMkLst>
            <pc:docMk/>
            <pc:sldMk cId="10939789" sldId="5229"/>
            <ac:spMk id="19" creationId="{9D595EEF-2AFB-324C-B50B-0A5920579080}"/>
          </ac:spMkLst>
        </pc:spChg>
        <pc:picChg chg="add mod">
          <ac:chgData name="Jon Baker" userId="1323d610-8fcd-44a8-acc3-8c97732c7200" providerId="ADAL" clId="{A61EDB58-27A4-3542-9BF2-2229402258EA}" dt="2022-06-17T20:37:49.778" v="541" actId="26606"/>
          <ac:picMkLst>
            <pc:docMk/>
            <pc:sldMk cId="10939789" sldId="5229"/>
            <ac:picMk id="5" creationId="{39D710D8-DF16-79C2-3C94-082C02D465BF}"/>
          </ac:picMkLst>
        </pc:picChg>
        <pc:picChg chg="add mod">
          <ac:chgData name="Jon Baker" userId="1323d610-8fcd-44a8-acc3-8c97732c7200" providerId="ADAL" clId="{A61EDB58-27A4-3542-9BF2-2229402258EA}" dt="2022-06-17T20:37:49.778" v="541" actId="26606"/>
          <ac:picMkLst>
            <pc:docMk/>
            <pc:sldMk cId="10939789" sldId="5229"/>
            <ac:picMk id="6" creationId="{2868419C-4355-B0EB-B0BA-03D141DFB7FC}"/>
          </ac:picMkLst>
        </pc:picChg>
      </pc:sldChg>
      <pc:sldChg chg="addSp delSp modSp add del mod">
        <pc:chgData name="Jon Baker" userId="1323d610-8fcd-44a8-acc3-8c97732c7200" providerId="ADAL" clId="{A61EDB58-27A4-3542-9BF2-2229402258EA}" dt="2022-06-17T14:56:33.788" v="459" actId="2696"/>
        <pc:sldMkLst>
          <pc:docMk/>
          <pc:sldMk cId="3613437367" sldId="5230"/>
        </pc:sldMkLst>
        <pc:spChg chg="del">
          <ac:chgData name="Jon Baker" userId="1323d610-8fcd-44a8-acc3-8c97732c7200" providerId="ADAL" clId="{A61EDB58-27A4-3542-9BF2-2229402258EA}" dt="2022-06-17T20:38:11.929" v="546" actId="478"/>
          <ac:spMkLst>
            <pc:docMk/>
            <pc:sldMk cId="3613437367" sldId="5230"/>
            <ac:spMk id="2" creationId="{124F634B-2904-E624-BE5D-A00F350F611B}"/>
          </ac:spMkLst>
        </pc:spChg>
        <pc:spChg chg="add del mod">
          <ac:chgData name="Jon Baker" userId="1323d610-8fcd-44a8-acc3-8c97732c7200" providerId="ADAL" clId="{A61EDB58-27A4-3542-9BF2-2229402258EA}" dt="2022-06-17T14:55:11.457" v="456"/>
          <ac:spMkLst>
            <pc:docMk/>
            <pc:sldMk cId="3613437367" sldId="5230"/>
            <ac:spMk id="2" creationId="{E266E60C-357D-1460-FAF2-DD50C87B0440}"/>
          </ac:spMkLst>
        </pc:spChg>
        <pc:spChg chg="mod">
          <ac:chgData name="Jon Baker" userId="1323d610-8fcd-44a8-acc3-8c97732c7200" providerId="ADAL" clId="{A61EDB58-27A4-3542-9BF2-2229402258EA}" dt="2022-06-17T20:38:05.148" v="545"/>
          <ac:spMkLst>
            <pc:docMk/>
            <pc:sldMk cId="3613437367" sldId="5230"/>
            <ac:spMk id="3" creationId="{FE5A31AC-EAD9-EDA1-A889-C8F37C09F6FC}"/>
          </ac:spMkLst>
        </pc:spChg>
        <pc:spChg chg="del">
          <ac:chgData name="Jon Baker" userId="1323d610-8fcd-44a8-acc3-8c97732c7200" providerId="ADAL" clId="{A61EDB58-27A4-3542-9BF2-2229402258EA}" dt="2022-06-17T14:55:10.885" v="454" actId="478"/>
          <ac:spMkLst>
            <pc:docMk/>
            <pc:sldMk cId="3613437367" sldId="5230"/>
            <ac:spMk id="31" creationId="{A83EB57A-AF00-144C-9240-92CFFA331098}"/>
          </ac:spMkLst>
        </pc:spChg>
        <pc:picChg chg="add mod">
          <ac:chgData name="Jon Baker" userId="1323d610-8fcd-44a8-acc3-8c97732c7200" providerId="ADAL" clId="{A61EDB58-27A4-3542-9BF2-2229402258EA}" dt="2022-06-17T20:38:12.325" v="547"/>
          <ac:picMkLst>
            <pc:docMk/>
            <pc:sldMk cId="3613437367" sldId="5230"/>
            <ac:picMk id="5" creationId="{3C2F85D6-831D-96ED-5DB1-119E052C8233}"/>
          </ac:picMkLst>
        </pc:picChg>
      </pc:sldChg>
      <pc:sldChg chg="modSp new mod">
        <pc:chgData name="Jon Baker" userId="1323d610-8fcd-44a8-acc3-8c97732c7200" providerId="ADAL" clId="{A61EDB58-27A4-3542-9BF2-2229402258EA}" dt="2022-06-17T20:39:16.035" v="749" actId="13926"/>
        <pc:sldMkLst>
          <pc:docMk/>
          <pc:sldMk cId="1016440534" sldId="5231"/>
        </pc:sldMkLst>
        <pc:spChg chg="mod">
          <ac:chgData name="Jon Baker" userId="1323d610-8fcd-44a8-acc3-8c97732c7200" providerId="ADAL" clId="{A61EDB58-27A4-3542-9BF2-2229402258EA}" dt="2022-06-17T20:39:16.035" v="749" actId="13926"/>
          <ac:spMkLst>
            <pc:docMk/>
            <pc:sldMk cId="1016440534" sldId="5231"/>
            <ac:spMk id="2" creationId="{2D04B680-9AB8-2DD3-2034-CE885ECA7847}"/>
          </ac:spMkLst>
        </pc:spChg>
        <pc:spChg chg="mod">
          <ac:chgData name="Jon Baker" userId="1323d610-8fcd-44a8-acc3-8c97732c7200" providerId="ADAL" clId="{A61EDB58-27A4-3542-9BF2-2229402258EA}" dt="2022-06-17T20:38:32.269" v="583" actId="20577"/>
          <ac:spMkLst>
            <pc:docMk/>
            <pc:sldMk cId="1016440534" sldId="5231"/>
            <ac:spMk id="3" creationId="{8E9C17EE-F0AC-6C78-1CEB-AA8DF6727838}"/>
          </ac:spMkLst>
        </pc:spChg>
      </pc:sldChg>
      <pc:sldChg chg="addSp delSp modSp mod">
        <pc:chgData name="Jon Baker" userId="1323d610-8fcd-44a8-acc3-8c97732c7200" providerId="ADAL" clId="{A61EDB58-27A4-3542-9BF2-2229402258EA}" dt="2022-06-25T21:34:46.596" v="983" actId="20577"/>
        <pc:sldMkLst>
          <pc:docMk/>
          <pc:sldMk cId="1474254912" sldId="5238"/>
        </pc:sldMkLst>
        <pc:spChg chg="mod">
          <ac:chgData name="Jon Baker" userId="1323d610-8fcd-44a8-acc3-8c97732c7200" providerId="ADAL" clId="{A61EDB58-27A4-3542-9BF2-2229402258EA}" dt="2022-06-25T21:34:46.596" v="983" actId="20577"/>
          <ac:spMkLst>
            <pc:docMk/>
            <pc:sldMk cId="1474254912" sldId="5238"/>
            <ac:spMk id="3" creationId="{4874ACA0-37C1-AF3A-D15A-DE1DCBE5510D}"/>
          </ac:spMkLst>
        </pc:spChg>
        <pc:picChg chg="del">
          <ac:chgData name="Jon Baker" userId="1323d610-8fcd-44a8-acc3-8c97732c7200" providerId="ADAL" clId="{A61EDB58-27A4-3542-9BF2-2229402258EA}" dt="2022-06-25T21:33:53.991" v="973" actId="478"/>
          <ac:picMkLst>
            <pc:docMk/>
            <pc:sldMk cId="1474254912" sldId="5238"/>
            <ac:picMk id="5" creationId="{83601F2A-84F8-8E12-70BB-475844FE7635}"/>
          </ac:picMkLst>
        </pc:picChg>
        <pc:picChg chg="mod">
          <ac:chgData name="Jon Baker" userId="1323d610-8fcd-44a8-acc3-8c97732c7200" providerId="ADAL" clId="{A61EDB58-27A4-3542-9BF2-2229402258EA}" dt="2022-06-25T21:34:31.647" v="980" actId="1076"/>
          <ac:picMkLst>
            <pc:docMk/>
            <pc:sldMk cId="1474254912" sldId="5238"/>
            <ac:picMk id="6" creationId="{AC502533-B770-205D-C1CC-C4A672426445}"/>
          </ac:picMkLst>
        </pc:picChg>
        <pc:picChg chg="add mod">
          <ac:chgData name="Jon Baker" userId="1323d610-8fcd-44a8-acc3-8c97732c7200" providerId="ADAL" clId="{A61EDB58-27A4-3542-9BF2-2229402258EA}" dt="2022-06-25T21:34:26.527" v="979" actId="1076"/>
          <ac:picMkLst>
            <pc:docMk/>
            <pc:sldMk cId="1474254912" sldId="5238"/>
            <ac:picMk id="7" creationId="{8D5C217B-1990-552C-C637-6654AF7A7CE9}"/>
          </ac:picMkLst>
        </pc:picChg>
      </pc:sldChg>
      <pc:sldChg chg="addSp delSp modSp mod modClrScheme chgLayout">
        <pc:chgData name="Jon Baker" userId="1323d610-8fcd-44a8-acc3-8c97732c7200" providerId="ADAL" clId="{A61EDB58-27A4-3542-9BF2-2229402258EA}" dt="2022-06-25T21:35:09.621" v="985" actId="700"/>
        <pc:sldMkLst>
          <pc:docMk/>
          <pc:sldMk cId="1539188047" sldId="5244"/>
        </pc:sldMkLst>
        <pc:spChg chg="add del mod ord">
          <ac:chgData name="Jon Baker" userId="1323d610-8fcd-44a8-acc3-8c97732c7200" providerId="ADAL" clId="{A61EDB58-27A4-3542-9BF2-2229402258EA}" dt="2022-06-25T21:35:09.621" v="985" actId="700"/>
          <ac:spMkLst>
            <pc:docMk/>
            <pc:sldMk cId="1539188047" sldId="5244"/>
            <ac:spMk id="2" creationId="{1A1E696B-CB8A-DEEF-4CBC-E7A923850A07}"/>
          </ac:spMkLst>
        </pc:spChg>
        <pc:spChg chg="mod ord">
          <ac:chgData name="Jon Baker" userId="1323d610-8fcd-44a8-acc3-8c97732c7200" providerId="ADAL" clId="{A61EDB58-27A4-3542-9BF2-2229402258EA}" dt="2022-06-25T21:35:09.621" v="985" actId="700"/>
          <ac:spMkLst>
            <pc:docMk/>
            <pc:sldMk cId="1539188047" sldId="5244"/>
            <ac:spMk id="3" creationId="{73BA9618-8A4C-7CB0-399E-1490CC78A66F}"/>
          </ac:spMkLst>
        </pc:spChg>
        <pc:spChg chg="mod ord">
          <ac:chgData name="Jon Baker" userId="1323d610-8fcd-44a8-acc3-8c97732c7200" providerId="ADAL" clId="{A61EDB58-27A4-3542-9BF2-2229402258EA}" dt="2022-06-25T21:35:09.621" v="985" actId="700"/>
          <ac:spMkLst>
            <pc:docMk/>
            <pc:sldMk cId="1539188047" sldId="5244"/>
            <ac:spMk id="4" creationId="{C55FE8C0-E4D9-D435-2FF9-F2D59FB8557E}"/>
          </ac:spMkLst>
        </pc:spChg>
      </pc:sldChg>
      <pc:sldChg chg="addSp delSp modSp new mod modClrScheme chgLayout">
        <pc:chgData name="Jon Baker" userId="1323d610-8fcd-44a8-acc3-8c97732c7200" providerId="ADAL" clId="{A61EDB58-27A4-3542-9BF2-2229402258EA}" dt="2022-06-25T17:12:11.490" v="835" actId="20577"/>
        <pc:sldMkLst>
          <pc:docMk/>
          <pc:sldMk cId="2642145031" sldId="5245"/>
        </pc:sldMkLst>
        <pc:spChg chg="del mod ord">
          <ac:chgData name="Jon Baker" userId="1323d610-8fcd-44a8-acc3-8c97732c7200" providerId="ADAL" clId="{A61EDB58-27A4-3542-9BF2-2229402258EA}" dt="2022-06-25T17:11:46.400" v="802" actId="700"/>
          <ac:spMkLst>
            <pc:docMk/>
            <pc:sldMk cId="2642145031" sldId="5245"/>
            <ac:spMk id="2" creationId="{794CAC7E-C0EB-EB4D-99A6-1968BB1EE2F1}"/>
          </ac:spMkLst>
        </pc:spChg>
        <pc:spChg chg="del">
          <ac:chgData name="Jon Baker" userId="1323d610-8fcd-44a8-acc3-8c97732c7200" providerId="ADAL" clId="{A61EDB58-27A4-3542-9BF2-2229402258EA}" dt="2022-06-25T17:11:46.400" v="802" actId="700"/>
          <ac:spMkLst>
            <pc:docMk/>
            <pc:sldMk cId="2642145031" sldId="5245"/>
            <ac:spMk id="3" creationId="{7C9966F3-369C-B595-B663-076FDA066300}"/>
          </ac:spMkLst>
        </pc:spChg>
        <pc:spChg chg="mod ord">
          <ac:chgData name="Jon Baker" userId="1323d610-8fcd-44a8-acc3-8c97732c7200" providerId="ADAL" clId="{A61EDB58-27A4-3542-9BF2-2229402258EA}" dt="2022-06-25T17:11:46.400" v="802" actId="700"/>
          <ac:spMkLst>
            <pc:docMk/>
            <pc:sldMk cId="2642145031" sldId="5245"/>
            <ac:spMk id="4" creationId="{F22C7B5D-E56F-FBB9-C985-59D62237F0F6}"/>
          </ac:spMkLst>
        </pc:spChg>
        <pc:spChg chg="add mod ord">
          <ac:chgData name="Jon Baker" userId="1323d610-8fcd-44a8-acc3-8c97732c7200" providerId="ADAL" clId="{A61EDB58-27A4-3542-9BF2-2229402258EA}" dt="2022-06-25T17:12:11.490" v="835" actId="20577"/>
          <ac:spMkLst>
            <pc:docMk/>
            <pc:sldMk cId="2642145031" sldId="5245"/>
            <ac:spMk id="5" creationId="{7432CFD0-E08F-DB27-1DA8-B9DB6209F2D0}"/>
          </ac:spMkLst>
        </pc:spChg>
      </pc:sldChg>
      <pc:sldMasterChg chg="del delSldLayout">
        <pc:chgData name="Jon Baker" userId="1323d610-8fcd-44a8-acc3-8c97732c7200" providerId="ADAL" clId="{A61EDB58-27A4-3542-9BF2-2229402258EA}" dt="2022-06-17T14:56:33.788" v="459" actId="2696"/>
        <pc:sldMasterMkLst>
          <pc:docMk/>
          <pc:sldMasterMk cId="2002856551" sldId="2147483702"/>
        </pc:sldMasterMkLst>
        <pc:sldLayoutChg chg="del">
          <pc:chgData name="Jon Baker" userId="1323d610-8fcd-44a8-acc3-8c97732c7200" providerId="ADAL" clId="{A61EDB58-27A4-3542-9BF2-2229402258EA}" dt="2022-06-17T14:56:33.788" v="459" actId="2696"/>
          <pc:sldLayoutMkLst>
            <pc:docMk/>
            <pc:sldMasterMk cId="2002856551" sldId="2147483702"/>
            <pc:sldLayoutMk cId="1950462673" sldId="2147483703"/>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379178150" sldId="2147483704"/>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608122741" sldId="2147483705"/>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492712459" sldId="2147483706"/>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773394046" sldId="2147483707"/>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023513570" sldId="2147483708"/>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3810060564" sldId="2147483709"/>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1714082178" sldId="2147483710"/>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36279682" sldId="2147483711"/>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860890452" sldId="2147483712"/>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3739525855" sldId="2147483713"/>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516623132" sldId="2147483714"/>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28124175" sldId="2147483715"/>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638517001" sldId="2147483716"/>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694018733" sldId="2147483717"/>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496890812" sldId="2147483718"/>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59076954" sldId="2147483719"/>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4246156913" sldId="2147483720"/>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3940196397" sldId="2147483721"/>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858601713" sldId="2147483722"/>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1510748375" sldId="2147483723"/>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1234093758" sldId="2147483724"/>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1846912352" sldId="2147483725"/>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231963106" sldId="2147483726"/>
          </pc:sldLayoutMkLst>
        </pc:sldLayoutChg>
        <pc:sldLayoutChg chg="del">
          <pc:chgData name="Jon Baker" userId="1323d610-8fcd-44a8-acc3-8c97732c7200" providerId="ADAL" clId="{A61EDB58-27A4-3542-9BF2-2229402258EA}" dt="2022-06-17T14:56:33.788" v="459" actId="2696"/>
          <pc:sldLayoutMkLst>
            <pc:docMk/>
            <pc:sldMasterMk cId="2002856551" sldId="2147483702"/>
            <pc:sldLayoutMk cId="2612566371" sldId="2147483727"/>
          </pc:sldLayoutMkLst>
        </pc:sldLayoutChg>
      </pc:sldMasterChg>
    </pc:docChg>
  </pc:docChgLst>
  <pc:docChgLst>
    <pc:chgData name="Dr. Desiree Beck" userId="S::dbeck@mitre-engenuity.org::c1322d0b-2b41-4123-a45d-d29a315e2e99" providerId="AD" clId="Web-{CD0202EC-29C2-EB98-D9AF-0B4B3AEACD67}"/>
    <pc:docChg chg="modSld">
      <pc:chgData name="Dr. Desiree Beck" userId="S::dbeck@mitre-engenuity.org::c1322d0b-2b41-4123-a45d-d29a315e2e99" providerId="AD" clId="Web-{CD0202EC-29C2-EB98-D9AF-0B4B3AEACD67}" dt="2022-06-25T08:23:11.822" v="79" actId="1076"/>
      <pc:docMkLst>
        <pc:docMk/>
      </pc:docMkLst>
      <pc:sldChg chg="modSp">
        <pc:chgData name="Dr. Desiree Beck" userId="S::dbeck@mitre-engenuity.org::c1322d0b-2b41-4123-a45d-d29a315e2e99" providerId="AD" clId="Web-{CD0202EC-29C2-EB98-D9AF-0B4B3AEACD67}" dt="2022-06-25T08:17:03.359" v="9" actId="20577"/>
        <pc:sldMkLst>
          <pc:docMk/>
          <pc:sldMk cId="3619761036" sldId="5200"/>
        </pc:sldMkLst>
        <pc:spChg chg="mod">
          <ac:chgData name="Dr. Desiree Beck" userId="S::dbeck@mitre-engenuity.org::c1322d0b-2b41-4123-a45d-d29a315e2e99" providerId="AD" clId="Web-{CD0202EC-29C2-EB98-D9AF-0B4B3AEACD67}" dt="2022-06-25T08:17:03.359" v="9" actId="20577"/>
          <ac:spMkLst>
            <pc:docMk/>
            <pc:sldMk cId="3619761036" sldId="5200"/>
            <ac:spMk id="3" creationId="{ED8DCAA4-A0B2-47D8-A9B9-72094480CE49}"/>
          </ac:spMkLst>
        </pc:spChg>
      </pc:sldChg>
      <pc:sldChg chg="addSp modSp">
        <pc:chgData name="Dr. Desiree Beck" userId="S::dbeck@mitre-engenuity.org::c1322d0b-2b41-4123-a45d-d29a315e2e99" providerId="AD" clId="Web-{CD0202EC-29C2-EB98-D9AF-0B4B3AEACD67}" dt="2022-06-25T08:23:11.822" v="79" actId="1076"/>
        <pc:sldMkLst>
          <pc:docMk/>
          <pc:sldMk cId="388345380" sldId="5212"/>
        </pc:sldMkLst>
        <pc:spChg chg="add mod">
          <ac:chgData name="Dr. Desiree Beck" userId="S::dbeck@mitre-engenuity.org::c1322d0b-2b41-4123-a45d-d29a315e2e99" providerId="AD" clId="Web-{CD0202EC-29C2-EB98-D9AF-0B4B3AEACD67}" dt="2022-06-25T08:23:00.635" v="78" actId="1076"/>
          <ac:spMkLst>
            <pc:docMk/>
            <pc:sldMk cId="388345380" sldId="5212"/>
            <ac:spMk id="3" creationId="{B04BF39C-02D5-B5E7-3108-BAF8DDFF45E7}"/>
          </ac:spMkLst>
        </pc:spChg>
        <pc:picChg chg="mod">
          <ac:chgData name="Dr. Desiree Beck" userId="S::dbeck@mitre-engenuity.org::c1322d0b-2b41-4123-a45d-d29a315e2e99" providerId="AD" clId="Web-{CD0202EC-29C2-EB98-D9AF-0B4B3AEACD67}" dt="2022-06-25T08:23:11.822" v="79" actId="1076"/>
          <ac:picMkLst>
            <pc:docMk/>
            <pc:sldMk cId="388345380" sldId="5212"/>
            <ac:picMk id="4" creationId="{261EE182-466E-4A26-9E51-DBC5742BF637}"/>
          </ac:picMkLst>
        </pc:picChg>
      </pc:sldChg>
    </pc:docChg>
  </pc:docChgLst>
  <pc:docChgLst>
    <pc:chgData name="Desiree Beck" userId="c1322d0b-2b41-4123-a45d-d29a315e2e99" providerId="ADAL" clId="{3F8B0653-4117-44FB-9FA8-CE60B7F2D778}"/>
    <pc:docChg chg="undo redo custSel addSld delSld modSld sldOrd modSection">
      <pc:chgData name="Desiree Beck" userId="c1322d0b-2b41-4123-a45d-d29a315e2e99" providerId="ADAL" clId="{3F8B0653-4117-44FB-9FA8-CE60B7F2D778}" dt="2022-06-18T07:00:59.374" v="4758" actId="20577"/>
      <pc:docMkLst>
        <pc:docMk/>
      </pc:docMkLst>
      <pc:sldChg chg="modNotesTx">
        <pc:chgData name="Desiree Beck" userId="c1322d0b-2b41-4123-a45d-d29a315e2e99" providerId="ADAL" clId="{3F8B0653-4117-44FB-9FA8-CE60B7F2D778}" dt="2022-06-18T06:31:50.669" v="4247" actId="20577"/>
        <pc:sldMkLst>
          <pc:docMk/>
          <pc:sldMk cId="534875692" sldId="286"/>
        </pc:sldMkLst>
      </pc:sldChg>
      <pc:sldChg chg="modSp del mod">
        <pc:chgData name="Desiree Beck" userId="c1322d0b-2b41-4123-a45d-d29a315e2e99" providerId="ADAL" clId="{3F8B0653-4117-44FB-9FA8-CE60B7F2D778}" dt="2022-06-18T06:36:58.184" v="4302" actId="47"/>
        <pc:sldMkLst>
          <pc:docMk/>
          <pc:sldMk cId="4024699019" sldId="5195"/>
        </pc:sldMkLst>
        <pc:spChg chg="mod">
          <ac:chgData name="Desiree Beck" userId="c1322d0b-2b41-4123-a45d-d29a315e2e99" providerId="ADAL" clId="{3F8B0653-4117-44FB-9FA8-CE60B7F2D778}" dt="2022-06-18T06:33:04.623" v="4256" actId="20577"/>
          <ac:spMkLst>
            <pc:docMk/>
            <pc:sldMk cId="4024699019" sldId="5195"/>
            <ac:spMk id="3" creationId="{36248091-ABF1-46F3-A74B-EF28D5608DB6}"/>
          </ac:spMkLst>
        </pc:spChg>
      </pc:sldChg>
      <pc:sldChg chg="modNotesTx">
        <pc:chgData name="Desiree Beck" userId="c1322d0b-2b41-4123-a45d-d29a315e2e99" providerId="ADAL" clId="{3F8B0653-4117-44FB-9FA8-CE60B7F2D778}" dt="2022-06-18T06:34:24.746" v="4301" actId="20577"/>
        <pc:sldMkLst>
          <pc:docMk/>
          <pc:sldMk cId="1807501385" sldId="5197"/>
        </pc:sldMkLst>
      </pc:sldChg>
      <pc:sldChg chg="addSp delSp modSp mod delCm modNotesTx">
        <pc:chgData name="Desiree Beck" userId="c1322d0b-2b41-4123-a45d-d29a315e2e99" providerId="ADAL" clId="{3F8B0653-4117-44FB-9FA8-CE60B7F2D778}" dt="2022-06-18T06:49:49.687" v="4694" actId="1076"/>
        <pc:sldMkLst>
          <pc:docMk/>
          <pc:sldMk cId="2035656188" sldId="5198"/>
        </pc:sldMkLst>
        <pc:spChg chg="mod">
          <ac:chgData name="Desiree Beck" userId="c1322d0b-2b41-4123-a45d-d29a315e2e99" providerId="ADAL" clId="{3F8B0653-4117-44FB-9FA8-CE60B7F2D778}" dt="2022-06-18T06:14:37.339" v="4041" actId="20577"/>
          <ac:spMkLst>
            <pc:docMk/>
            <pc:sldMk cId="2035656188" sldId="5198"/>
            <ac:spMk id="2" creationId="{8A6D4A34-29DD-45F7-8E25-9C11F567CA11}"/>
          </ac:spMkLst>
        </pc:spChg>
        <pc:spChg chg="add mod">
          <ac:chgData name="Desiree Beck" userId="c1322d0b-2b41-4123-a45d-d29a315e2e99" providerId="ADAL" clId="{3F8B0653-4117-44FB-9FA8-CE60B7F2D778}" dt="2022-06-18T05:55:58.393" v="2582" actId="14100"/>
          <ac:spMkLst>
            <pc:docMk/>
            <pc:sldMk cId="2035656188" sldId="5198"/>
            <ac:spMk id="7" creationId="{F732435E-C2D6-3821-90D4-BAADA3BF7389}"/>
          </ac:spMkLst>
        </pc:spChg>
        <pc:graphicFrameChg chg="add mod modGraphic">
          <ac:chgData name="Desiree Beck" userId="c1322d0b-2b41-4123-a45d-d29a315e2e99" providerId="ADAL" clId="{3F8B0653-4117-44FB-9FA8-CE60B7F2D778}" dt="2022-06-18T05:55:46.207" v="2580" actId="1076"/>
          <ac:graphicFrameMkLst>
            <pc:docMk/>
            <pc:sldMk cId="2035656188" sldId="5198"/>
            <ac:graphicFrameMk id="8" creationId="{266A0B93-FACF-F7C9-2FBF-B0E1C9A3328A}"/>
          </ac:graphicFrameMkLst>
        </pc:graphicFrameChg>
        <pc:picChg chg="mod ord">
          <ac:chgData name="Desiree Beck" userId="c1322d0b-2b41-4123-a45d-d29a315e2e99" providerId="ADAL" clId="{3F8B0653-4117-44FB-9FA8-CE60B7F2D778}" dt="2022-06-18T06:49:49.687" v="4694" actId="1076"/>
          <ac:picMkLst>
            <pc:docMk/>
            <pc:sldMk cId="2035656188" sldId="5198"/>
            <ac:picMk id="5" creationId="{367ADF75-7701-2228-5AA5-A49360E056C1}"/>
          </ac:picMkLst>
        </pc:picChg>
        <pc:picChg chg="del mod">
          <ac:chgData name="Desiree Beck" userId="c1322d0b-2b41-4123-a45d-d29a315e2e99" providerId="ADAL" clId="{3F8B0653-4117-44FB-9FA8-CE60B7F2D778}" dt="2022-06-18T05:53:40.866" v="2554" actId="478"/>
          <ac:picMkLst>
            <pc:docMk/>
            <pc:sldMk cId="2035656188" sldId="5198"/>
            <ac:picMk id="6" creationId="{7CAFB279-7E43-8A71-F50A-184AEB082D58}"/>
          </ac:picMkLst>
        </pc:picChg>
      </pc:sldChg>
      <pc:sldChg chg="del">
        <pc:chgData name="Desiree Beck" userId="c1322d0b-2b41-4123-a45d-d29a315e2e99" providerId="ADAL" clId="{3F8B0653-4117-44FB-9FA8-CE60B7F2D778}" dt="2022-06-18T06:23:22.856" v="4146" actId="47"/>
        <pc:sldMkLst>
          <pc:docMk/>
          <pc:sldMk cId="2843611642" sldId="5202"/>
        </pc:sldMkLst>
      </pc:sldChg>
      <pc:sldChg chg="modSp mod">
        <pc:chgData name="Desiree Beck" userId="c1322d0b-2b41-4123-a45d-d29a315e2e99" providerId="ADAL" clId="{3F8B0653-4117-44FB-9FA8-CE60B7F2D778}" dt="2022-06-18T06:58:31.539" v="4750" actId="313"/>
        <pc:sldMkLst>
          <pc:docMk/>
          <pc:sldMk cId="962163379" sldId="5206"/>
        </pc:sldMkLst>
        <pc:spChg chg="mod">
          <ac:chgData name="Desiree Beck" userId="c1322d0b-2b41-4123-a45d-d29a315e2e99" providerId="ADAL" clId="{3F8B0653-4117-44FB-9FA8-CE60B7F2D778}" dt="2022-06-18T06:58:31.539" v="4750" actId="313"/>
          <ac:spMkLst>
            <pc:docMk/>
            <pc:sldMk cId="962163379" sldId="5206"/>
            <ac:spMk id="3" creationId="{613E4D71-A140-4F46-9F57-91303D8D4DB3}"/>
          </ac:spMkLst>
        </pc:spChg>
      </pc:sldChg>
      <pc:sldChg chg="modSp mod ord modNotesTx">
        <pc:chgData name="Desiree Beck" userId="c1322d0b-2b41-4123-a45d-d29a315e2e99" providerId="ADAL" clId="{3F8B0653-4117-44FB-9FA8-CE60B7F2D778}" dt="2022-06-18T07:00:59.374" v="4758" actId="20577"/>
        <pc:sldMkLst>
          <pc:docMk/>
          <pc:sldMk cId="4246586316" sldId="5207"/>
        </pc:sldMkLst>
        <pc:spChg chg="mod">
          <ac:chgData name="Desiree Beck" userId="c1322d0b-2b41-4123-a45d-d29a315e2e99" providerId="ADAL" clId="{3F8B0653-4117-44FB-9FA8-CE60B7F2D778}" dt="2022-06-18T07:00:59.374" v="4758" actId="20577"/>
          <ac:spMkLst>
            <pc:docMk/>
            <pc:sldMk cId="4246586316" sldId="5207"/>
            <ac:spMk id="3" creationId="{27BA57FF-E682-468F-BC79-727911ECD02A}"/>
          </ac:spMkLst>
        </pc:spChg>
      </pc:sldChg>
      <pc:sldChg chg="ord">
        <pc:chgData name="Desiree Beck" userId="c1322d0b-2b41-4123-a45d-d29a315e2e99" providerId="ADAL" clId="{3F8B0653-4117-44FB-9FA8-CE60B7F2D778}" dt="2022-06-18T05:46:47.936" v="1861"/>
        <pc:sldMkLst>
          <pc:docMk/>
          <pc:sldMk cId="3797165471" sldId="5211"/>
        </pc:sldMkLst>
      </pc:sldChg>
      <pc:sldChg chg="del ord">
        <pc:chgData name="Desiree Beck" userId="c1322d0b-2b41-4123-a45d-d29a315e2e99" providerId="ADAL" clId="{3F8B0653-4117-44FB-9FA8-CE60B7F2D778}" dt="2022-06-18T05:43:47.994" v="1855" actId="47"/>
        <pc:sldMkLst>
          <pc:docMk/>
          <pc:sldMk cId="3206460587" sldId="5213"/>
        </pc:sldMkLst>
      </pc:sldChg>
      <pc:sldChg chg="addSp delSp modSp mod modNotesTx">
        <pc:chgData name="Desiree Beck" userId="c1322d0b-2b41-4123-a45d-d29a315e2e99" providerId="ADAL" clId="{3F8B0653-4117-44FB-9FA8-CE60B7F2D778}" dt="2022-06-18T06:51:17.912" v="4701" actId="1076"/>
        <pc:sldMkLst>
          <pc:docMk/>
          <pc:sldMk cId="3360427632" sldId="5214"/>
        </pc:sldMkLst>
        <pc:spChg chg="mod">
          <ac:chgData name="Desiree Beck" userId="c1322d0b-2b41-4123-a45d-d29a315e2e99" providerId="ADAL" clId="{3F8B0653-4117-44FB-9FA8-CE60B7F2D778}" dt="2022-06-18T06:14:47.712" v="4055" actId="20577"/>
          <ac:spMkLst>
            <pc:docMk/>
            <pc:sldMk cId="3360427632" sldId="5214"/>
            <ac:spMk id="2" creationId="{8A6D4A34-29DD-45F7-8E25-9C11F567CA11}"/>
          </ac:spMkLst>
        </pc:spChg>
        <pc:graphicFrameChg chg="add del mod modGraphic">
          <ac:chgData name="Desiree Beck" userId="c1322d0b-2b41-4123-a45d-d29a315e2e99" providerId="ADAL" clId="{3F8B0653-4117-44FB-9FA8-CE60B7F2D778}" dt="2022-06-18T05:14:06.161" v="26" actId="478"/>
          <ac:graphicFrameMkLst>
            <pc:docMk/>
            <pc:sldMk cId="3360427632" sldId="5214"/>
            <ac:graphicFrameMk id="7" creationId="{E952C76D-F766-A32D-6A77-103C6BC62FAE}"/>
          </ac:graphicFrameMkLst>
        </pc:graphicFrameChg>
        <pc:graphicFrameChg chg="add mod modGraphic">
          <ac:chgData name="Desiree Beck" userId="c1322d0b-2b41-4123-a45d-d29a315e2e99" providerId="ADAL" clId="{3F8B0653-4117-44FB-9FA8-CE60B7F2D778}" dt="2022-06-18T06:15:33.128" v="4058" actId="1076"/>
          <ac:graphicFrameMkLst>
            <pc:docMk/>
            <pc:sldMk cId="3360427632" sldId="5214"/>
            <ac:graphicFrameMk id="8" creationId="{EFC9FB7E-C602-FD40-85EF-F23502E50169}"/>
          </ac:graphicFrameMkLst>
        </pc:graphicFrameChg>
        <pc:picChg chg="mod">
          <ac:chgData name="Desiree Beck" userId="c1322d0b-2b41-4123-a45d-d29a315e2e99" providerId="ADAL" clId="{3F8B0653-4117-44FB-9FA8-CE60B7F2D778}" dt="2022-06-18T06:51:17.912" v="4701" actId="1076"/>
          <ac:picMkLst>
            <pc:docMk/>
            <pc:sldMk cId="3360427632" sldId="5214"/>
            <ac:picMk id="5" creationId="{8B20E4A0-06D5-6AEA-FDCB-CE26AA8C3C0E}"/>
          </ac:picMkLst>
        </pc:picChg>
        <pc:picChg chg="add del mod ord modCrop">
          <ac:chgData name="Desiree Beck" userId="c1322d0b-2b41-4123-a45d-d29a315e2e99" providerId="ADAL" clId="{3F8B0653-4117-44FB-9FA8-CE60B7F2D778}" dt="2022-06-18T05:27:20.128" v="1383" actId="478"/>
          <ac:picMkLst>
            <pc:docMk/>
            <pc:sldMk cId="3360427632" sldId="5214"/>
            <ac:picMk id="6" creationId="{3B54FBF2-6B54-C7DB-C9E1-0B29AF333F86}"/>
          </ac:picMkLst>
        </pc:picChg>
      </pc:sldChg>
      <pc:sldChg chg="addSp modSp mod modNotesTx">
        <pc:chgData name="Desiree Beck" userId="c1322d0b-2b41-4123-a45d-d29a315e2e99" providerId="ADAL" clId="{3F8B0653-4117-44FB-9FA8-CE60B7F2D778}" dt="2022-06-18T06:51:11.327" v="4700" actId="1076"/>
        <pc:sldMkLst>
          <pc:docMk/>
          <pc:sldMk cId="2825387265" sldId="5215"/>
        </pc:sldMkLst>
        <pc:spChg chg="mod">
          <ac:chgData name="Desiree Beck" userId="c1322d0b-2b41-4123-a45d-d29a315e2e99" providerId="ADAL" clId="{3F8B0653-4117-44FB-9FA8-CE60B7F2D778}" dt="2022-06-18T06:15:47.058" v="4064" actId="20577"/>
          <ac:spMkLst>
            <pc:docMk/>
            <pc:sldMk cId="2825387265" sldId="5215"/>
            <ac:spMk id="2" creationId="{8A6D4A34-29DD-45F7-8E25-9C11F567CA11}"/>
          </ac:spMkLst>
        </pc:spChg>
        <pc:graphicFrameChg chg="add mod modGraphic">
          <ac:chgData name="Desiree Beck" userId="c1322d0b-2b41-4123-a45d-d29a315e2e99" providerId="ADAL" clId="{3F8B0653-4117-44FB-9FA8-CE60B7F2D778}" dt="2022-06-18T06:03:04.779" v="3327" actId="20577"/>
          <ac:graphicFrameMkLst>
            <pc:docMk/>
            <pc:sldMk cId="2825387265" sldId="5215"/>
            <ac:graphicFrameMk id="5" creationId="{7AB6ED42-43D0-12A4-FBD9-4B75BB85A349}"/>
          </ac:graphicFrameMkLst>
        </pc:graphicFrameChg>
        <pc:picChg chg="add mod modCrop">
          <ac:chgData name="Desiree Beck" userId="c1322d0b-2b41-4123-a45d-d29a315e2e99" providerId="ADAL" clId="{3F8B0653-4117-44FB-9FA8-CE60B7F2D778}" dt="2022-06-18T06:51:11.327" v="4700" actId="1076"/>
          <ac:picMkLst>
            <pc:docMk/>
            <pc:sldMk cId="2825387265" sldId="5215"/>
            <ac:picMk id="6" creationId="{731B76F7-11F5-D97E-3126-6C25C59D0A1C}"/>
          </ac:picMkLst>
        </pc:picChg>
      </pc:sldChg>
      <pc:sldChg chg="addSp modSp mod modNotesTx">
        <pc:chgData name="Desiree Beck" userId="c1322d0b-2b41-4123-a45d-d29a315e2e99" providerId="ADAL" clId="{3F8B0653-4117-44FB-9FA8-CE60B7F2D778}" dt="2022-06-18T06:51:05.316" v="4699" actId="1076"/>
        <pc:sldMkLst>
          <pc:docMk/>
          <pc:sldMk cId="3164362564" sldId="5216"/>
        </pc:sldMkLst>
        <pc:spChg chg="mod">
          <ac:chgData name="Desiree Beck" userId="c1322d0b-2b41-4123-a45d-d29a315e2e99" providerId="ADAL" clId="{3F8B0653-4117-44FB-9FA8-CE60B7F2D778}" dt="2022-06-18T06:15:54.268" v="4070" actId="20577"/>
          <ac:spMkLst>
            <pc:docMk/>
            <pc:sldMk cId="3164362564" sldId="5216"/>
            <ac:spMk id="2" creationId="{8A6D4A34-29DD-45F7-8E25-9C11F567CA11}"/>
          </ac:spMkLst>
        </pc:spChg>
        <pc:graphicFrameChg chg="add mod modGraphic">
          <ac:chgData name="Desiree Beck" userId="c1322d0b-2b41-4123-a45d-d29a315e2e99" providerId="ADAL" clId="{3F8B0653-4117-44FB-9FA8-CE60B7F2D778}" dt="2022-06-18T06:07:17.804" v="3579" actId="20577"/>
          <ac:graphicFrameMkLst>
            <pc:docMk/>
            <pc:sldMk cId="3164362564" sldId="5216"/>
            <ac:graphicFrameMk id="5" creationId="{C380E5F4-D05B-19AD-F86A-17265941EB66}"/>
          </ac:graphicFrameMkLst>
        </pc:graphicFrameChg>
        <pc:picChg chg="add mod modCrop">
          <ac:chgData name="Desiree Beck" userId="c1322d0b-2b41-4123-a45d-d29a315e2e99" providerId="ADAL" clId="{3F8B0653-4117-44FB-9FA8-CE60B7F2D778}" dt="2022-06-18T06:51:05.316" v="4699" actId="1076"/>
          <ac:picMkLst>
            <pc:docMk/>
            <pc:sldMk cId="3164362564" sldId="5216"/>
            <ac:picMk id="6" creationId="{35BA795D-9E48-71F4-EC3C-A13E2EEA0679}"/>
          </ac:picMkLst>
        </pc:picChg>
      </pc:sldChg>
      <pc:sldChg chg="addSp modSp mod modNotesTx">
        <pc:chgData name="Desiree Beck" userId="c1322d0b-2b41-4123-a45d-d29a315e2e99" providerId="ADAL" clId="{3F8B0653-4117-44FB-9FA8-CE60B7F2D778}" dt="2022-06-18T06:51:30.112" v="4702" actId="1076"/>
        <pc:sldMkLst>
          <pc:docMk/>
          <pc:sldMk cId="762114778" sldId="5217"/>
        </pc:sldMkLst>
        <pc:spChg chg="mod">
          <ac:chgData name="Desiree Beck" userId="c1322d0b-2b41-4123-a45d-d29a315e2e99" providerId="ADAL" clId="{3F8B0653-4117-44FB-9FA8-CE60B7F2D778}" dt="2022-06-18T06:16:03.189" v="4083" actId="20577"/>
          <ac:spMkLst>
            <pc:docMk/>
            <pc:sldMk cId="762114778" sldId="5217"/>
            <ac:spMk id="2" creationId="{8A6D4A34-29DD-45F7-8E25-9C11F567CA11}"/>
          </ac:spMkLst>
        </pc:spChg>
        <pc:spChg chg="add mod">
          <ac:chgData name="Desiree Beck" userId="c1322d0b-2b41-4123-a45d-d29a315e2e99" providerId="ADAL" clId="{3F8B0653-4117-44FB-9FA8-CE60B7F2D778}" dt="2022-06-18T06:16:53.780" v="4098" actId="1076"/>
          <ac:spMkLst>
            <pc:docMk/>
            <pc:sldMk cId="762114778" sldId="5217"/>
            <ac:spMk id="3" creationId="{888CB6E0-2458-CB76-1B21-D7BF98748481}"/>
          </ac:spMkLst>
        </pc:spChg>
        <pc:spChg chg="add mod">
          <ac:chgData name="Desiree Beck" userId="c1322d0b-2b41-4123-a45d-d29a315e2e99" providerId="ADAL" clId="{3F8B0653-4117-44FB-9FA8-CE60B7F2D778}" dt="2022-06-18T06:16:47.037" v="4097" actId="1076"/>
          <ac:spMkLst>
            <pc:docMk/>
            <pc:sldMk cId="762114778" sldId="5217"/>
            <ac:spMk id="7" creationId="{6C70995F-AC4D-6A90-E54D-5F4F66F03401}"/>
          </ac:spMkLst>
        </pc:spChg>
        <pc:graphicFrameChg chg="add mod modGraphic">
          <ac:chgData name="Desiree Beck" userId="c1322d0b-2b41-4123-a45d-d29a315e2e99" providerId="ADAL" clId="{3F8B0653-4117-44FB-9FA8-CE60B7F2D778}" dt="2022-06-18T06:16:17.267" v="4093" actId="1035"/>
          <ac:graphicFrameMkLst>
            <pc:docMk/>
            <pc:sldMk cId="762114778" sldId="5217"/>
            <ac:graphicFrameMk id="5" creationId="{34D8D38D-08DE-19F8-F869-D70B03939F28}"/>
          </ac:graphicFrameMkLst>
        </pc:graphicFrameChg>
        <pc:graphicFrameChg chg="add mod modGraphic">
          <ac:chgData name="Desiree Beck" userId="c1322d0b-2b41-4123-a45d-d29a315e2e99" providerId="ADAL" clId="{3F8B0653-4117-44FB-9FA8-CE60B7F2D778}" dt="2022-06-18T06:16:17.267" v="4093" actId="1035"/>
          <ac:graphicFrameMkLst>
            <pc:docMk/>
            <pc:sldMk cId="762114778" sldId="5217"/>
            <ac:graphicFrameMk id="6" creationId="{68B5CEB1-FD7D-CCEC-A9F1-C398356CC883}"/>
          </ac:graphicFrameMkLst>
        </pc:graphicFrameChg>
        <pc:picChg chg="add mod modCrop">
          <ac:chgData name="Desiree Beck" userId="c1322d0b-2b41-4123-a45d-d29a315e2e99" providerId="ADAL" clId="{3F8B0653-4117-44FB-9FA8-CE60B7F2D778}" dt="2022-06-18T06:51:30.112" v="4702" actId="1076"/>
          <ac:picMkLst>
            <pc:docMk/>
            <pc:sldMk cId="762114778" sldId="5217"/>
            <ac:picMk id="8" creationId="{A49ABBB6-03CF-50BC-2DF6-51A14BE75D64}"/>
          </ac:picMkLst>
        </pc:picChg>
      </pc:sldChg>
      <pc:sldChg chg="modNotesTx">
        <pc:chgData name="Desiree Beck" userId="c1322d0b-2b41-4123-a45d-d29a315e2e99" providerId="ADAL" clId="{3F8B0653-4117-44FB-9FA8-CE60B7F2D778}" dt="2022-06-18T06:31:10.489" v="4225" actId="5793"/>
        <pc:sldMkLst>
          <pc:docMk/>
          <pc:sldMk cId="449203504" sldId="5218"/>
        </pc:sldMkLst>
      </pc:sldChg>
      <pc:sldChg chg="modNotesTx">
        <pc:chgData name="Desiree Beck" userId="c1322d0b-2b41-4123-a45d-d29a315e2e99" providerId="ADAL" clId="{3F8B0653-4117-44FB-9FA8-CE60B7F2D778}" dt="2022-06-18T06:31:20.587" v="4246" actId="20577"/>
        <pc:sldMkLst>
          <pc:docMk/>
          <pc:sldMk cId="72239366" sldId="5222"/>
        </pc:sldMkLst>
      </pc:sldChg>
      <pc:sldChg chg="addSp delSp modSp add mod modNotesTx">
        <pc:chgData name="Desiree Beck" userId="c1322d0b-2b41-4123-a45d-d29a315e2e99" providerId="ADAL" clId="{3F8B0653-4117-44FB-9FA8-CE60B7F2D778}" dt="2022-06-18T06:50:47.772" v="4696" actId="1076"/>
        <pc:sldMkLst>
          <pc:docMk/>
          <pc:sldMk cId="295993881" sldId="5232"/>
        </pc:sldMkLst>
        <pc:spChg chg="mod">
          <ac:chgData name="Desiree Beck" userId="c1322d0b-2b41-4123-a45d-d29a315e2e99" providerId="ADAL" clId="{3F8B0653-4117-44FB-9FA8-CE60B7F2D778}" dt="2022-06-18T06:14:43.100" v="4049" actId="20577"/>
          <ac:spMkLst>
            <pc:docMk/>
            <pc:sldMk cId="295993881" sldId="5232"/>
            <ac:spMk id="2" creationId="{8A6D4A34-29DD-45F7-8E25-9C11F567CA11}"/>
          </ac:spMkLst>
        </pc:spChg>
        <pc:graphicFrameChg chg="add mod modGraphic">
          <ac:chgData name="Desiree Beck" userId="c1322d0b-2b41-4123-a45d-d29a315e2e99" providerId="ADAL" clId="{3F8B0653-4117-44FB-9FA8-CE60B7F2D778}" dt="2022-06-18T06:05:30.777" v="3330" actId="6549"/>
          <ac:graphicFrameMkLst>
            <pc:docMk/>
            <pc:sldMk cId="295993881" sldId="5232"/>
            <ac:graphicFrameMk id="7" creationId="{5B3E6D15-B7DA-6A45-0D10-C3060D962D62}"/>
          </ac:graphicFrameMkLst>
        </pc:graphicFrameChg>
        <pc:picChg chg="mod">
          <ac:chgData name="Desiree Beck" userId="c1322d0b-2b41-4123-a45d-d29a315e2e99" providerId="ADAL" clId="{3F8B0653-4117-44FB-9FA8-CE60B7F2D778}" dt="2022-06-18T06:50:47.772" v="4696" actId="1076"/>
          <ac:picMkLst>
            <pc:docMk/>
            <pc:sldMk cId="295993881" sldId="5232"/>
            <ac:picMk id="5" creationId="{C7859311-47D5-B032-CB1C-B7FC6F687422}"/>
          </ac:picMkLst>
        </pc:picChg>
        <pc:picChg chg="del mod">
          <ac:chgData name="Desiree Beck" userId="c1322d0b-2b41-4123-a45d-d29a315e2e99" providerId="ADAL" clId="{3F8B0653-4117-44FB-9FA8-CE60B7F2D778}" dt="2022-06-18T05:43:14.327" v="1853" actId="478"/>
          <ac:picMkLst>
            <pc:docMk/>
            <pc:sldMk cId="295993881" sldId="5232"/>
            <ac:picMk id="6" creationId="{7CAFB279-7E43-8A71-F50A-184AEB082D58}"/>
          </ac:picMkLst>
        </pc:picChg>
      </pc:sldChg>
      <pc:sldChg chg="addSp delSp modSp add mod">
        <pc:chgData name="Desiree Beck" userId="c1322d0b-2b41-4123-a45d-d29a315e2e99" providerId="ADAL" clId="{3F8B0653-4117-44FB-9FA8-CE60B7F2D778}" dt="2022-06-18T06:48:01.817" v="4684" actId="1076"/>
        <pc:sldMkLst>
          <pc:docMk/>
          <pc:sldMk cId="1891008552" sldId="5233"/>
        </pc:sldMkLst>
        <pc:spChg chg="mod">
          <ac:chgData name="Desiree Beck" userId="c1322d0b-2b41-4123-a45d-d29a315e2e99" providerId="ADAL" clId="{3F8B0653-4117-44FB-9FA8-CE60B7F2D778}" dt="2022-06-18T06:44:32.177" v="4618" actId="20577"/>
          <ac:spMkLst>
            <pc:docMk/>
            <pc:sldMk cId="1891008552" sldId="5233"/>
            <ac:spMk id="2" creationId="{8A6D4A34-29DD-45F7-8E25-9C11F567CA11}"/>
          </ac:spMkLst>
        </pc:spChg>
        <pc:spChg chg="del">
          <ac:chgData name="Desiree Beck" userId="c1322d0b-2b41-4123-a45d-d29a315e2e99" providerId="ADAL" clId="{3F8B0653-4117-44FB-9FA8-CE60B7F2D778}" dt="2022-06-18T06:40:46.755" v="4307" actId="478"/>
          <ac:spMkLst>
            <pc:docMk/>
            <pc:sldMk cId="1891008552" sldId="5233"/>
            <ac:spMk id="3" creationId="{888CB6E0-2458-CB76-1B21-D7BF98748481}"/>
          </ac:spMkLst>
        </pc:spChg>
        <pc:spChg chg="del">
          <ac:chgData name="Desiree Beck" userId="c1322d0b-2b41-4123-a45d-d29a315e2e99" providerId="ADAL" clId="{3F8B0653-4117-44FB-9FA8-CE60B7F2D778}" dt="2022-06-18T06:40:43.221" v="4305" actId="478"/>
          <ac:spMkLst>
            <pc:docMk/>
            <pc:sldMk cId="1891008552" sldId="5233"/>
            <ac:spMk id="7" creationId="{6C70995F-AC4D-6A90-E54D-5F4F66F03401}"/>
          </ac:spMkLst>
        </pc:spChg>
        <pc:spChg chg="add del mod">
          <ac:chgData name="Desiree Beck" userId="c1322d0b-2b41-4123-a45d-d29a315e2e99" providerId="ADAL" clId="{3F8B0653-4117-44FB-9FA8-CE60B7F2D778}" dt="2022-06-18T06:40:54.084" v="4310" actId="478"/>
          <ac:spMkLst>
            <pc:docMk/>
            <pc:sldMk cId="1891008552" sldId="5233"/>
            <ac:spMk id="10" creationId="{25659BE8-4AAD-AF6E-59E9-567AAAAEA298}"/>
          </ac:spMkLst>
        </pc:spChg>
        <pc:spChg chg="add mod">
          <ac:chgData name="Desiree Beck" userId="c1322d0b-2b41-4123-a45d-d29a315e2e99" providerId="ADAL" clId="{3F8B0653-4117-44FB-9FA8-CE60B7F2D778}" dt="2022-06-18T06:47:58.911" v="4683" actId="1076"/>
          <ac:spMkLst>
            <pc:docMk/>
            <pc:sldMk cId="1891008552" sldId="5233"/>
            <ac:spMk id="11" creationId="{47625D97-5674-81B9-A78C-1AF91DE44112}"/>
          </ac:spMkLst>
        </pc:spChg>
        <pc:graphicFrameChg chg="del">
          <ac:chgData name="Desiree Beck" userId="c1322d0b-2b41-4123-a45d-d29a315e2e99" providerId="ADAL" clId="{3F8B0653-4117-44FB-9FA8-CE60B7F2D778}" dt="2022-06-18T06:40:44.751" v="4306" actId="478"/>
          <ac:graphicFrameMkLst>
            <pc:docMk/>
            <pc:sldMk cId="1891008552" sldId="5233"/>
            <ac:graphicFrameMk id="5" creationId="{34D8D38D-08DE-19F8-F869-D70B03939F28}"/>
          </ac:graphicFrameMkLst>
        </pc:graphicFrameChg>
        <pc:graphicFrameChg chg="del">
          <ac:chgData name="Desiree Beck" userId="c1322d0b-2b41-4123-a45d-d29a315e2e99" providerId="ADAL" clId="{3F8B0653-4117-44FB-9FA8-CE60B7F2D778}" dt="2022-06-18T06:40:41.057" v="4304" actId="478"/>
          <ac:graphicFrameMkLst>
            <pc:docMk/>
            <pc:sldMk cId="1891008552" sldId="5233"/>
            <ac:graphicFrameMk id="6" creationId="{68B5CEB1-FD7D-CCEC-A9F1-C398356CC883}"/>
          </ac:graphicFrameMkLst>
        </pc:graphicFrameChg>
        <pc:picChg chg="del">
          <ac:chgData name="Desiree Beck" userId="c1322d0b-2b41-4123-a45d-d29a315e2e99" providerId="ADAL" clId="{3F8B0653-4117-44FB-9FA8-CE60B7F2D778}" dt="2022-06-18T06:40:48.047" v="4308" actId="478"/>
          <ac:picMkLst>
            <pc:docMk/>
            <pc:sldMk cId="1891008552" sldId="5233"/>
            <ac:picMk id="8" creationId="{A49ABBB6-03CF-50BC-2DF6-51A14BE75D64}"/>
          </ac:picMkLst>
        </pc:picChg>
        <pc:picChg chg="add mod">
          <ac:chgData name="Desiree Beck" userId="c1322d0b-2b41-4123-a45d-d29a315e2e99" providerId="ADAL" clId="{3F8B0653-4117-44FB-9FA8-CE60B7F2D778}" dt="2022-06-18T06:48:01.817" v="4684" actId="1076"/>
          <ac:picMkLst>
            <pc:docMk/>
            <pc:sldMk cId="1891008552" sldId="5233"/>
            <ac:picMk id="1026" creationId="{E632EC69-A5CF-DC66-5334-DAA4A6EA3117}"/>
          </ac:picMkLst>
        </pc:picChg>
      </pc:sldChg>
    </pc:docChg>
  </pc:docChgLst>
  <pc:docChgLst>
    <pc:chgData name="Mike Cunningham" userId="S::mtcunningham@mitre-engenuity.org::4a72fd22-b9f4-4646-bb39-2192c676652b" providerId="AD" clId="Web-{EC955FC5-3AE6-589E-844F-AD485822E99B}"/>
    <pc:docChg chg="addSld delSld modSld sldOrd modSection">
      <pc:chgData name="Mike Cunningham" userId="S::mtcunningham@mitre-engenuity.org::4a72fd22-b9f4-4646-bb39-2192c676652b" providerId="AD" clId="Web-{EC955FC5-3AE6-589E-844F-AD485822E99B}" dt="2022-06-25T23:01:11.345" v="361"/>
      <pc:docMkLst>
        <pc:docMk/>
      </pc:docMkLst>
      <pc:sldChg chg="addSp delSp modSp">
        <pc:chgData name="Mike Cunningham" userId="S::mtcunningham@mitre-engenuity.org::4a72fd22-b9f4-4646-bb39-2192c676652b" providerId="AD" clId="Web-{EC955FC5-3AE6-589E-844F-AD485822E99B}" dt="2022-06-25T22:44:31.582" v="253"/>
        <pc:sldMkLst>
          <pc:docMk/>
          <pc:sldMk cId="4093950827" sldId="5053"/>
        </pc:sldMkLst>
        <pc:picChg chg="add del mod">
          <ac:chgData name="Mike Cunningham" userId="S::mtcunningham@mitre-engenuity.org::4a72fd22-b9f4-4646-bb39-2192c676652b" providerId="AD" clId="Web-{EC955FC5-3AE6-589E-844F-AD485822E99B}" dt="2022-06-25T22:44:31.582" v="253"/>
          <ac:picMkLst>
            <pc:docMk/>
            <pc:sldMk cId="4093950827" sldId="5053"/>
            <ac:picMk id="3" creationId="{2EC46618-38E5-BB6B-7DBA-136CA5BE211E}"/>
          </ac:picMkLst>
        </pc:picChg>
      </pc:sldChg>
      <pc:sldChg chg="del">
        <pc:chgData name="Mike Cunningham" userId="S::mtcunningham@mitre-engenuity.org::4a72fd22-b9f4-4646-bb39-2192c676652b" providerId="AD" clId="Web-{EC955FC5-3AE6-589E-844F-AD485822E99B}" dt="2022-06-25T22:29:40.676" v="231"/>
        <pc:sldMkLst>
          <pc:docMk/>
          <pc:sldMk cId="3882953000" sldId="5125"/>
        </pc:sldMkLst>
      </pc:sldChg>
      <pc:sldChg chg="modSp">
        <pc:chgData name="Mike Cunningham" userId="S::mtcunningham@mitre-engenuity.org::4a72fd22-b9f4-4646-bb39-2192c676652b" providerId="AD" clId="Web-{EC955FC5-3AE6-589E-844F-AD485822E99B}" dt="2022-06-25T17:34:42.728" v="69" actId="20577"/>
        <pc:sldMkLst>
          <pc:docMk/>
          <pc:sldMk cId="1774117815" sldId="5221"/>
        </pc:sldMkLst>
        <pc:spChg chg="mod">
          <ac:chgData name="Mike Cunningham" userId="S::mtcunningham@mitre-engenuity.org::4a72fd22-b9f4-4646-bb39-2192c676652b" providerId="AD" clId="Web-{EC955FC5-3AE6-589E-844F-AD485822E99B}" dt="2022-06-25T17:34:42.728" v="69" actId="20577"/>
          <ac:spMkLst>
            <pc:docMk/>
            <pc:sldMk cId="1774117815" sldId="5221"/>
            <ac:spMk id="3" creationId="{36248091-ABF1-46F3-A74B-EF28D5608DB6}"/>
          </ac:spMkLst>
        </pc:spChg>
      </pc:sldChg>
      <pc:sldChg chg="modSp">
        <pc:chgData name="Mike Cunningham" userId="S::mtcunningham@mitre-engenuity.org::4a72fd22-b9f4-4646-bb39-2192c676652b" providerId="AD" clId="Web-{EC955FC5-3AE6-589E-844F-AD485822E99B}" dt="2022-06-25T22:30:06.349" v="251" actId="20577"/>
        <pc:sldMkLst>
          <pc:docMk/>
          <pc:sldMk cId="2504202421" sldId="5224"/>
        </pc:sldMkLst>
        <pc:spChg chg="mod">
          <ac:chgData name="Mike Cunningham" userId="S::mtcunningham@mitre-engenuity.org::4a72fd22-b9f4-4646-bb39-2192c676652b" providerId="AD" clId="Web-{EC955FC5-3AE6-589E-844F-AD485822E99B}" dt="2022-06-25T22:30:06.349" v="251" actId="20577"/>
          <ac:spMkLst>
            <pc:docMk/>
            <pc:sldMk cId="2504202421" sldId="5224"/>
            <ac:spMk id="2" creationId="{810B8BD4-92F4-41F6-A519-13917A2456CE}"/>
          </ac:spMkLst>
        </pc:spChg>
      </pc:sldChg>
      <pc:sldChg chg="modSp">
        <pc:chgData name="Mike Cunningham" userId="S::mtcunningham@mitre-engenuity.org::4a72fd22-b9f4-4646-bb39-2192c676652b" providerId="AD" clId="Web-{EC955FC5-3AE6-589E-844F-AD485822E99B}" dt="2022-06-25T22:06:56.928" v="87" actId="20577"/>
        <pc:sldMkLst>
          <pc:docMk/>
          <pc:sldMk cId="2785332712" sldId="5225"/>
        </pc:sldMkLst>
        <pc:spChg chg="mod">
          <ac:chgData name="Mike Cunningham" userId="S::mtcunningham@mitre-engenuity.org::4a72fd22-b9f4-4646-bb39-2192c676652b" providerId="AD" clId="Web-{EC955FC5-3AE6-589E-844F-AD485822E99B}" dt="2022-06-25T22:06:56.928" v="87" actId="20577"/>
          <ac:spMkLst>
            <pc:docMk/>
            <pc:sldMk cId="2785332712" sldId="5225"/>
            <ac:spMk id="5" creationId="{1EE3DD20-335C-2AF4-884F-802B1A20E17C}"/>
          </ac:spMkLst>
        </pc:spChg>
      </pc:sldChg>
      <pc:sldChg chg="addSp modSp">
        <pc:chgData name="Mike Cunningham" userId="S::mtcunningham@mitre-engenuity.org::4a72fd22-b9f4-4646-bb39-2192c676652b" providerId="AD" clId="Web-{EC955FC5-3AE6-589E-844F-AD485822E99B}" dt="2022-06-25T22:23:11.690" v="215" actId="20577"/>
        <pc:sldMkLst>
          <pc:docMk/>
          <pc:sldMk cId="4103342842" sldId="5226"/>
        </pc:sldMkLst>
        <pc:spChg chg="mod">
          <ac:chgData name="Mike Cunningham" userId="S::mtcunningham@mitre-engenuity.org::4a72fd22-b9f4-4646-bb39-2192c676652b" providerId="AD" clId="Web-{EC955FC5-3AE6-589E-844F-AD485822E99B}" dt="2022-06-25T22:23:11.690" v="215" actId="20577"/>
          <ac:spMkLst>
            <pc:docMk/>
            <pc:sldMk cId="4103342842" sldId="5226"/>
            <ac:spMk id="7" creationId="{92359A67-3A1E-3ED6-9E0D-B4981AA48B44}"/>
          </ac:spMkLst>
        </pc:spChg>
        <pc:picChg chg="add mod">
          <ac:chgData name="Mike Cunningham" userId="S::mtcunningham@mitre-engenuity.org::4a72fd22-b9f4-4646-bb39-2192c676652b" providerId="AD" clId="Web-{EC955FC5-3AE6-589E-844F-AD485822E99B}" dt="2022-06-25T22:14:57.270" v="137" actId="1076"/>
          <ac:picMkLst>
            <pc:docMk/>
            <pc:sldMk cId="4103342842" sldId="5226"/>
            <ac:picMk id="2" creationId="{C0BC2023-0D6B-B7C0-AA19-409E5E8D53A0}"/>
          </ac:picMkLst>
        </pc:picChg>
      </pc:sldChg>
      <pc:sldChg chg="addSp modSp del mod setBg">
        <pc:chgData name="Mike Cunningham" userId="S::mtcunningham@mitre-engenuity.org::4a72fd22-b9f4-4646-bb39-2192c676652b" providerId="AD" clId="Web-{EC955FC5-3AE6-589E-844F-AD485822E99B}" dt="2022-06-25T23:01:11.345" v="361"/>
        <pc:sldMkLst>
          <pc:docMk/>
          <pc:sldMk cId="1016440534" sldId="5231"/>
        </pc:sldMkLst>
        <pc:spChg chg="mod ord">
          <ac:chgData name="Mike Cunningham" userId="S::mtcunningham@mitre-engenuity.org::4a72fd22-b9f4-4646-bb39-2192c676652b" providerId="AD" clId="Web-{EC955FC5-3AE6-589E-844F-AD485822E99B}" dt="2022-06-25T22:49:41.607" v="297"/>
          <ac:spMkLst>
            <pc:docMk/>
            <pc:sldMk cId="1016440534" sldId="5231"/>
            <ac:spMk id="2" creationId="{2D04B680-9AB8-2DD3-2034-CE885ECA7847}"/>
          </ac:spMkLst>
        </pc:spChg>
        <pc:spChg chg="mod">
          <ac:chgData name="Mike Cunningham" userId="S::mtcunningham@mitre-engenuity.org::4a72fd22-b9f4-4646-bb39-2192c676652b" providerId="AD" clId="Web-{EC955FC5-3AE6-589E-844F-AD485822E99B}" dt="2022-06-25T22:51:13.265" v="322" actId="20577"/>
          <ac:spMkLst>
            <pc:docMk/>
            <pc:sldMk cId="1016440534" sldId="5231"/>
            <ac:spMk id="3" creationId="{8E9C17EE-F0AC-6C78-1CEB-AA8DF6727838}"/>
          </ac:spMkLst>
        </pc:spChg>
        <pc:spChg chg="mod">
          <ac:chgData name="Mike Cunningham" userId="S::mtcunningham@mitre-engenuity.org::4a72fd22-b9f4-4646-bb39-2192c676652b" providerId="AD" clId="Web-{EC955FC5-3AE6-589E-844F-AD485822E99B}" dt="2022-06-25T22:49:41.607" v="297"/>
          <ac:spMkLst>
            <pc:docMk/>
            <pc:sldMk cId="1016440534" sldId="5231"/>
            <ac:spMk id="4" creationId="{877EA90B-9B8B-FB53-17DC-EE1FBCDA2295}"/>
          </ac:spMkLst>
        </pc:spChg>
        <pc:picChg chg="add">
          <ac:chgData name="Mike Cunningham" userId="S::mtcunningham@mitre-engenuity.org::4a72fd22-b9f4-4646-bb39-2192c676652b" providerId="AD" clId="Web-{EC955FC5-3AE6-589E-844F-AD485822E99B}" dt="2022-06-25T22:49:41.607" v="297"/>
          <ac:picMkLst>
            <pc:docMk/>
            <pc:sldMk cId="1016440534" sldId="5231"/>
            <ac:picMk id="6" creationId="{3D467E7F-BD6F-1005-8DE3-B7CFC152C130}"/>
          </ac:picMkLst>
        </pc:picChg>
        <pc:cxnChg chg="add">
          <ac:chgData name="Mike Cunningham" userId="S::mtcunningham@mitre-engenuity.org::4a72fd22-b9f4-4646-bb39-2192c676652b" providerId="AD" clId="Web-{EC955FC5-3AE6-589E-844F-AD485822E99B}" dt="2022-06-25T22:49:41.607" v="297"/>
          <ac:cxnSpMkLst>
            <pc:docMk/>
            <pc:sldMk cId="1016440534" sldId="5231"/>
            <ac:cxnSpMk id="10" creationId="{A7F400EE-A8A5-48AF-B4D6-291B52C6F0B0}"/>
          </ac:cxnSpMkLst>
        </pc:cxnChg>
      </pc:sldChg>
      <pc:sldChg chg="add del ord">
        <pc:chgData name="Mike Cunningham" userId="S::mtcunningham@mitre-engenuity.org::4a72fd22-b9f4-4646-bb39-2192c676652b" providerId="AD" clId="Web-{EC955FC5-3AE6-589E-844F-AD485822E99B}" dt="2022-06-25T22:50:29.186" v="300"/>
        <pc:sldMkLst>
          <pc:docMk/>
          <pc:sldMk cId="3961963838" sldId="5242"/>
        </pc:sldMkLst>
      </pc:sldChg>
      <pc:sldChg chg="modSp">
        <pc:chgData name="Mike Cunningham" userId="S::mtcunningham@mitre-engenuity.org::4a72fd22-b9f4-4646-bb39-2192c676652b" providerId="AD" clId="Web-{EC955FC5-3AE6-589E-844F-AD485822E99B}" dt="2022-06-25T22:29:17.660" v="216" actId="20577"/>
        <pc:sldMkLst>
          <pc:docMk/>
          <pc:sldMk cId="1539188047" sldId="5244"/>
        </pc:sldMkLst>
        <pc:spChg chg="mod">
          <ac:chgData name="Mike Cunningham" userId="S::mtcunningham@mitre-engenuity.org::4a72fd22-b9f4-4646-bb39-2192c676652b" providerId="AD" clId="Web-{EC955FC5-3AE6-589E-844F-AD485822E99B}" dt="2022-06-25T22:29:17.660" v="216" actId="20577"/>
          <ac:spMkLst>
            <pc:docMk/>
            <pc:sldMk cId="1539188047" sldId="5244"/>
            <ac:spMk id="3" creationId="{73BA9618-8A4C-7CB0-399E-1490CC78A66F}"/>
          </ac:spMkLst>
        </pc:spChg>
      </pc:sldChg>
      <pc:sldChg chg="add replId">
        <pc:chgData name="Mike Cunningham" userId="S::mtcunningham@mitre-engenuity.org::4a72fd22-b9f4-4646-bb39-2192c676652b" providerId="AD" clId="Web-{EC955FC5-3AE6-589E-844F-AD485822E99B}" dt="2022-06-25T22:06:41.725" v="70"/>
        <pc:sldMkLst>
          <pc:docMk/>
          <pc:sldMk cId="2308379626" sldId="5246"/>
        </pc:sldMkLst>
      </pc:sldChg>
      <pc:sldChg chg="modSp add del replId">
        <pc:chgData name="Mike Cunningham" userId="S::mtcunningham@mitre-engenuity.org::4a72fd22-b9f4-4646-bb39-2192c676652b" providerId="AD" clId="Web-{EC955FC5-3AE6-589E-844F-AD485822E99B}" dt="2022-06-25T22:12:36.469" v="121" actId="20577"/>
        <pc:sldMkLst>
          <pc:docMk/>
          <pc:sldMk cId="3032091512" sldId="5247"/>
        </pc:sldMkLst>
        <pc:spChg chg="mod">
          <ac:chgData name="Mike Cunningham" userId="S::mtcunningham@mitre-engenuity.org::4a72fd22-b9f4-4646-bb39-2192c676652b" providerId="AD" clId="Web-{EC955FC5-3AE6-589E-844F-AD485822E99B}" dt="2022-06-25T22:08:27.759" v="107" actId="20577"/>
          <ac:spMkLst>
            <pc:docMk/>
            <pc:sldMk cId="3032091512" sldId="5247"/>
            <ac:spMk id="6" creationId="{1791EFE7-C72C-7B2B-6B2B-A8D96CA76DEA}"/>
          </ac:spMkLst>
        </pc:spChg>
        <pc:spChg chg="mod">
          <ac:chgData name="Mike Cunningham" userId="S::mtcunningham@mitre-engenuity.org::4a72fd22-b9f4-4646-bb39-2192c676652b" providerId="AD" clId="Web-{EC955FC5-3AE6-589E-844F-AD485822E99B}" dt="2022-06-25T22:12:36.469" v="121" actId="20577"/>
          <ac:spMkLst>
            <pc:docMk/>
            <pc:sldMk cId="3032091512" sldId="5247"/>
            <ac:spMk id="7" creationId="{92359A67-3A1E-3ED6-9E0D-B4981AA48B44}"/>
          </ac:spMkLst>
        </pc:spChg>
      </pc:sldChg>
      <pc:sldChg chg="add del replId">
        <pc:chgData name="Mike Cunningham" userId="S::mtcunningham@mitre-engenuity.org::4a72fd22-b9f4-4646-bb39-2192c676652b" providerId="AD" clId="Web-{EC955FC5-3AE6-589E-844F-AD485822E99B}" dt="2022-06-25T22:07:58.633" v="101"/>
        <pc:sldMkLst>
          <pc:docMk/>
          <pc:sldMk cId="2013482187" sldId="5248"/>
        </pc:sldMkLst>
      </pc:sldChg>
      <pc:sldChg chg="modSp add replId">
        <pc:chgData name="Mike Cunningham" userId="S::mtcunningham@mitre-engenuity.org::4a72fd22-b9f4-4646-bb39-2192c676652b" providerId="AD" clId="Web-{EC955FC5-3AE6-589E-844F-AD485822E99B}" dt="2022-06-25T22:29:37.473" v="230" actId="20577"/>
        <pc:sldMkLst>
          <pc:docMk/>
          <pc:sldMk cId="3902461305" sldId="5248"/>
        </pc:sldMkLst>
        <pc:spChg chg="mod">
          <ac:chgData name="Mike Cunningham" userId="S::mtcunningham@mitre-engenuity.org::4a72fd22-b9f4-4646-bb39-2192c676652b" providerId="AD" clId="Web-{EC955FC5-3AE6-589E-844F-AD485822E99B}" dt="2022-06-25T22:29:37.473" v="230" actId="20577"/>
          <ac:spMkLst>
            <pc:docMk/>
            <pc:sldMk cId="3902461305" sldId="5248"/>
            <ac:spMk id="3" creationId="{73BA9618-8A4C-7CB0-399E-1490CC78A66F}"/>
          </ac:spMkLst>
        </pc:spChg>
      </pc:sldChg>
      <pc:sldChg chg="addSp delSp modSp add ord replId">
        <pc:chgData name="Mike Cunningham" userId="S::mtcunningham@mitre-engenuity.org::4a72fd22-b9f4-4646-bb39-2192c676652b" providerId="AD" clId="Web-{EC955FC5-3AE6-589E-844F-AD485822E99B}" dt="2022-06-25T22:46:02.460" v="287" actId="1076"/>
        <pc:sldMkLst>
          <pc:docMk/>
          <pc:sldMk cId="2123986192" sldId="5249"/>
        </pc:sldMkLst>
        <pc:spChg chg="add mod">
          <ac:chgData name="Mike Cunningham" userId="S::mtcunningham@mitre-engenuity.org::4a72fd22-b9f4-4646-bb39-2192c676652b" providerId="AD" clId="Web-{EC955FC5-3AE6-589E-844F-AD485822E99B}" dt="2022-06-25T22:45:06.896" v="267"/>
          <ac:spMkLst>
            <pc:docMk/>
            <pc:sldMk cId="2123986192" sldId="5249"/>
            <ac:spMk id="3" creationId="{A14A0B09-FD01-5094-6423-A91C3A80FF7B}"/>
          </ac:spMkLst>
        </pc:spChg>
        <pc:spChg chg="mod">
          <ac:chgData name="Mike Cunningham" userId="S::mtcunningham@mitre-engenuity.org::4a72fd22-b9f4-4646-bb39-2192c676652b" providerId="AD" clId="Web-{EC955FC5-3AE6-589E-844F-AD485822E99B}" dt="2022-06-25T22:44:58.505" v="264" actId="20577"/>
          <ac:spMkLst>
            <pc:docMk/>
            <pc:sldMk cId="2123986192" sldId="5249"/>
            <ac:spMk id="4" creationId="{E07E5D9C-24E0-6B43-8449-34C76B962239}"/>
          </ac:spMkLst>
        </pc:spChg>
        <pc:spChg chg="del">
          <ac:chgData name="Mike Cunningham" userId="S::mtcunningham@mitre-engenuity.org::4a72fd22-b9f4-4646-bb39-2192c676652b" providerId="AD" clId="Web-{EC955FC5-3AE6-589E-844F-AD485822E99B}" dt="2022-06-25T22:45:06.911" v="278"/>
          <ac:spMkLst>
            <pc:docMk/>
            <pc:sldMk cId="2123986192" sldId="5249"/>
            <ac:spMk id="12" creationId="{6582468A-9AF1-8D4C-95CE-827389B44395}"/>
          </ac:spMkLst>
        </pc:spChg>
        <pc:spChg chg="del">
          <ac:chgData name="Mike Cunningham" userId="S::mtcunningham@mitre-engenuity.org::4a72fd22-b9f4-4646-bb39-2192c676652b" providerId="AD" clId="Web-{EC955FC5-3AE6-589E-844F-AD485822E99B}" dt="2022-06-25T22:45:01.036" v="265"/>
          <ac:spMkLst>
            <pc:docMk/>
            <pc:sldMk cId="2123986192" sldId="5249"/>
            <ac:spMk id="13" creationId="{84561AFC-9ECE-0042-95D0-463F2409CA9F}"/>
          </ac:spMkLst>
        </pc:spChg>
        <pc:spChg chg="del">
          <ac:chgData name="Mike Cunningham" userId="S::mtcunningham@mitre-engenuity.org::4a72fd22-b9f4-4646-bb39-2192c676652b" providerId="AD" clId="Web-{EC955FC5-3AE6-589E-844F-AD485822E99B}" dt="2022-06-25T22:45:06.911" v="277"/>
          <ac:spMkLst>
            <pc:docMk/>
            <pc:sldMk cId="2123986192" sldId="5249"/>
            <ac:spMk id="14" creationId="{ED1275EC-B148-9948-A9C5-8AC653351632}"/>
          </ac:spMkLst>
        </pc:spChg>
        <pc:spChg chg="del">
          <ac:chgData name="Mike Cunningham" userId="S::mtcunningham@mitre-engenuity.org::4a72fd22-b9f4-4646-bb39-2192c676652b" providerId="AD" clId="Web-{EC955FC5-3AE6-589E-844F-AD485822E99B}" dt="2022-06-25T22:45:06.677" v="266"/>
          <ac:spMkLst>
            <pc:docMk/>
            <pc:sldMk cId="2123986192" sldId="5249"/>
            <ac:spMk id="17" creationId="{8B1B85CB-AEC9-A24D-A8AD-87B7E151AF0C}"/>
          </ac:spMkLst>
        </pc:spChg>
        <pc:spChg chg="del">
          <ac:chgData name="Mike Cunningham" userId="S::mtcunningham@mitre-engenuity.org::4a72fd22-b9f4-4646-bb39-2192c676652b" providerId="AD" clId="Web-{EC955FC5-3AE6-589E-844F-AD485822E99B}" dt="2022-06-25T22:45:06.896" v="267"/>
          <ac:spMkLst>
            <pc:docMk/>
            <pc:sldMk cId="2123986192" sldId="5249"/>
            <ac:spMk id="18" creationId="{9FA50910-E418-9148-B337-AF02F6166FB9}"/>
          </ac:spMkLst>
        </pc:spChg>
        <pc:spChg chg="del">
          <ac:chgData name="Mike Cunningham" userId="S::mtcunningham@mitre-engenuity.org::4a72fd22-b9f4-4646-bb39-2192c676652b" providerId="AD" clId="Web-{EC955FC5-3AE6-589E-844F-AD485822E99B}" dt="2022-06-25T22:45:06.896" v="276"/>
          <ac:spMkLst>
            <pc:docMk/>
            <pc:sldMk cId="2123986192" sldId="5249"/>
            <ac:spMk id="19" creationId="{ADF394C6-6911-164C-9319-B3BC24F68129}"/>
          </ac:spMkLst>
        </pc:spChg>
        <pc:spChg chg="del">
          <ac:chgData name="Mike Cunningham" userId="S::mtcunningham@mitre-engenuity.org::4a72fd22-b9f4-4646-bb39-2192c676652b" providerId="AD" clId="Web-{EC955FC5-3AE6-589E-844F-AD485822E99B}" dt="2022-06-25T22:45:06.896" v="275"/>
          <ac:spMkLst>
            <pc:docMk/>
            <pc:sldMk cId="2123986192" sldId="5249"/>
            <ac:spMk id="23" creationId="{D0D2F7BB-7F0C-844A-81AA-9F2ECD2C4421}"/>
          </ac:spMkLst>
        </pc:spChg>
        <pc:spChg chg="del">
          <ac:chgData name="Mike Cunningham" userId="S::mtcunningham@mitre-engenuity.org::4a72fd22-b9f4-4646-bb39-2192c676652b" providerId="AD" clId="Web-{EC955FC5-3AE6-589E-844F-AD485822E99B}" dt="2022-06-25T22:45:06.896" v="274"/>
          <ac:spMkLst>
            <pc:docMk/>
            <pc:sldMk cId="2123986192" sldId="5249"/>
            <ac:spMk id="25" creationId="{82E69E00-BBA3-324B-B29C-BD3660AF70E8}"/>
          </ac:spMkLst>
        </pc:spChg>
        <pc:spChg chg="del">
          <ac:chgData name="Mike Cunningham" userId="S::mtcunningham@mitre-engenuity.org::4a72fd22-b9f4-4646-bb39-2192c676652b" providerId="AD" clId="Web-{EC955FC5-3AE6-589E-844F-AD485822E99B}" dt="2022-06-25T22:45:06.896" v="273"/>
          <ac:spMkLst>
            <pc:docMk/>
            <pc:sldMk cId="2123986192" sldId="5249"/>
            <ac:spMk id="26" creationId="{C2A41195-A0E6-704F-8B1B-2AD72ED1D0A2}"/>
          </ac:spMkLst>
        </pc:spChg>
        <pc:spChg chg="del">
          <ac:chgData name="Mike Cunningham" userId="S::mtcunningham@mitre-engenuity.org::4a72fd22-b9f4-4646-bb39-2192c676652b" providerId="AD" clId="Web-{EC955FC5-3AE6-589E-844F-AD485822E99B}" dt="2022-06-25T22:45:06.896" v="272"/>
          <ac:spMkLst>
            <pc:docMk/>
            <pc:sldMk cId="2123986192" sldId="5249"/>
            <ac:spMk id="27" creationId="{B70DAAE0-A9C1-B64C-8464-6961FDA06BE2}"/>
          </ac:spMkLst>
        </pc:spChg>
        <pc:spChg chg="del">
          <ac:chgData name="Mike Cunningham" userId="S::mtcunningham@mitre-engenuity.org::4a72fd22-b9f4-4646-bb39-2192c676652b" providerId="AD" clId="Web-{EC955FC5-3AE6-589E-844F-AD485822E99B}" dt="2022-06-25T22:45:06.896" v="271"/>
          <ac:spMkLst>
            <pc:docMk/>
            <pc:sldMk cId="2123986192" sldId="5249"/>
            <ac:spMk id="29" creationId="{69E8F4E6-BFDD-CD4A-9B0A-020EDE33EB98}"/>
          </ac:spMkLst>
        </pc:spChg>
        <pc:spChg chg="del">
          <ac:chgData name="Mike Cunningham" userId="S::mtcunningham@mitre-engenuity.org::4a72fd22-b9f4-4646-bb39-2192c676652b" providerId="AD" clId="Web-{EC955FC5-3AE6-589E-844F-AD485822E99B}" dt="2022-06-25T22:45:06.896" v="270"/>
          <ac:spMkLst>
            <pc:docMk/>
            <pc:sldMk cId="2123986192" sldId="5249"/>
            <ac:spMk id="30" creationId="{EE841070-1137-A143-85FE-09E23DE1E202}"/>
          </ac:spMkLst>
        </pc:spChg>
        <pc:spChg chg="del">
          <ac:chgData name="Mike Cunningham" userId="S::mtcunningham@mitre-engenuity.org::4a72fd22-b9f4-4646-bb39-2192c676652b" providerId="AD" clId="Web-{EC955FC5-3AE6-589E-844F-AD485822E99B}" dt="2022-06-25T22:45:06.896" v="268"/>
          <ac:spMkLst>
            <pc:docMk/>
            <pc:sldMk cId="2123986192" sldId="5249"/>
            <ac:spMk id="34" creationId="{CAE46DA0-23D2-0A41-97B2-828E414A6A31}"/>
          </ac:spMkLst>
        </pc:spChg>
        <pc:picChg chg="add mod">
          <ac:chgData name="Mike Cunningham" userId="S::mtcunningham@mitre-engenuity.org::4a72fd22-b9f4-4646-bb39-2192c676652b" providerId="AD" clId="Web-{EC955FC5-3AE6-589E-844F-AD485822E99B}" dt="2022-06-25T22:46:02.460" v="287" actId="1076"/>
          <ac:picMkLst>
            <pc:docMk/>
            <pc:sldMk cId="2123986192" sldId="5249"/>
            <ac:picMk id="5" creationId="{FAB2F08E-EB33-8C1A-B0E5-D6F7BA5D1956}"/>
          </ac:picMkLst>
        </pc:picChg>
        <pc:cxnChg chg="del">
          <ac:chgData name="Mike Cunningham" userId="S::mtcunningham@mitre-engenuity.org::4a72fd22-b9f4-4646-bb39-2192c676652b" providerId="AD" clId="Web-{EC955FC5-3AE6-589E-844F-AD485822E99B}" dt="2022-06-25T22:45:06.896" v="269"/>
          <ac:cxnSpMkLst>
            <pc:docMk/>
            <pc:sldMk cId="2123986192" sldId="5249"/>
            <ac:cxnSpMk id="31" creationId="{39D26DDD-0A8B-5749-B123-81FC2285634F}"/>
          </ac:cxnSpMkLst>
        </pc:cxnChg>
      </pc:sldChg>
      <pc:sldChg chg="add del replId">
        <pc:chgData name="Mike Cunningham" userId="S::mtcunningham@mitre-engenuity.org::4a72fd22-b9f4-4646-bb39-2192c676652b" providerId="AD" clId="Web-{EC955FC5-3AE6-589E-844F-AD485822E99B}" dt="2022-06-25T22:45:13.583" v="280"/>
        <pc:sldMkLst>
          <pc:docMk/>
          <pc:sldMk cId="1531054349" sldId="5250"/>
        </pc:sldMkLst>
      </pc:sldChg>
      <pc:sldChg chg="addSp delSp modSp add replId">
        <pc:chgData name="Mike Cunningham" userId="S::mtcunningham@mitre-engenuity.org::4a72fd22-b9f4-4646-bb39-2192c676652b" providerId="AD" clId="Web-{EC955FC5-3AE6-589E-844F-AD485822E99B}" dt="2022-06-25T22:47:41.291" v="296" actId="20577"/>
        <pc:sldMkLst>
          <pc:docMk/>
          <pc:sldMk cId="4233757954" sldId="5250"/>
        </pc:sldMkLst>
        <pc:spChg chg="mod">
          <ac:chgData name="Mike Cunningham" userId="S::mtcunningham@mitre-engenuity.org::4a72fd22-b9f4-4646-bb39-2192c676652b" providerId="AD" clId="Web-{EC955FC5-3AE6-589E-844F-AD485822E99B}" dt="2022-06-25T22:47:41.291" v="296" actId="20577"/>
          <ac:spMkLst>
            <pc:docMk/>
            <pc:sldMk cId="4233757954" sldId="5250"/>
            <ac:spMk id="4" creationId="{E07E5D9C-24E0-6B43-8449-34C76B962239}"/>
          </ac:spMkLst>
        </pc:spChg>
        <pc:picChg chg="add mod">
          <ac:chgData name="Mike Cunningham" userId="S::mtcunningham@mitre-engenuity.org::4a72fd22-b9f4-4646-bb39-2192c676652b" providerId="AD" clId="Web-{EC955FC5-3AE6-589E-844F-AD485822E99B}" dt="2022-06-25T22:47:38.259" v="292" actId="14100"/>
          <ac:picMkLst>
            <pc:docMk/>
            <pc:sldMk cId="4233757954" sldId="5250"/>
            <ac:picMk id="2" creationId="{BA475235-DCE8-448B-3B79-53DAB8C1AB39}"/>
          </ac:picMkLst>
        </pc:picChg>
        <pc:picChg chg="del">
          <ac:chgData name="Mike Cunningham" userId="S::mtcunningham@mitre-engenuity.org::4a72fd22-b9f4-4646-bb39-2192c676652b" providerId="AD" clId="Web-{EC955FC5-3AE6-589E-844F-AD485822E99B}" dt="2022-06-25T22:47:02.836" v="289"/>
          <ac:picMkLst>
            <pc:docMk/>
            <pc:sldMk cId="4233757954" sldId="5250"/>
            <ac:picMk id="5" creationId="{FAB2F08E-EB33-8C1A-B0E5-D6F7BA5D1956}"/>
          </ac:picMkLst>
        </pc:picChg>
      </pc:sldChg>
      <pc:sldChg chg="modSp add replId">
        <pc:chgData name="Mike Cunningham" userId="S::mtcunningham@mitre-engenuity.org::4a72fd22-b9f4-4646-bb39-2192c676652b" providerId="AD" clId="Web-{EC955FC5-3AE6-589E-844F-AD485822E99B}" dt="2022-06-25T22:52:34.440" v="360" actId="20577"/>
        <pc:sldMkLst>
          <pc:docMk/>
          <pc:sldMk cId="1557541298" sldId="5251"/>
        </pc:sldMkLst>
        <pc:spChg chg="mod">
          <ac:chgData name="Mike Cunningham" userId="S::mtcunningham@mitre-engenuity.org::4a72fd22-b9f4-4646-bb39-2192c676652b" providerId="AD" clId="Web-{EC955FC5-3AE6-589E-844F-AD485822E99B}" dt="2022-06-25T22:52:34.440" v="360" actId="20577"/>
          <ac:spMkLst>
            <pc:docMk/>
            <pc:sldMk cId="1557541298" sldId="5251"/>
            <ac:spMk id="3" creationId="{73BA9618-8A4C-7CB0-399E-1490CC78A66F}"/>
          </ac:spMkLst>
        </pc:spChg>
      </pc:sldChg>
    </pc:docChg>
  </pc:docChgLst>
  <pc:docChgLst>
    <pc:chgData name="Dr. Desiree Beck" userId="S::dbeck@mitre-engenuity.org::c1322d0b-2b41-4123-a45d-d29a315e2e99" providerId="AD" clId="Web-{F599A071-C3AC-BC00-EBE5-DC9AA1E133A0}"/>
    <pc:docChg chg="modSld sldOrd">
      <pc:chgData name="Dr. Desiree Beck" userId="S::dbeck@mitre-engenuity.org::c1322d0b-2b41-4123-a45d-d29a315e2e99" providerId="AD" clId="Web-{F599A071-C3AC-BC00-EBE5-DC9AA1E133A0}" dt="2022-06-13T18:22:45.319" v="90" actId="20577"/>
      <pc:docMkLst>
        <pc:docMk/>
      </pc:docMkLst>
      <pc:sldChg chg="modSp">
        <pc:chgData name="Dr. Desiree Beck" userId="S::dbeck@mitre-engenuity.org::c1322d0b-2b41-4123-a45d-d29a315e2e99" providerId="AD" clId="Web-{F599A071-C3AC-BC00-EBE5-DC9AA1E133A0}" dt="2022-06-13T18:22:45.319" v="90" actId="20577"/>
        <pc:sldMkLst>
          <pc:docMk/>
          <pc:sldMk cId="4024699019" sldId="5195"/>
        </pc:sldMkLst>
        <pc:spChg chg="mod">
          <ac:chgData name="Dr. Desiree Beck" userId="S::dbeck@mitre-engenuity.org::c1322d0b-2b41-4123-a45d-d29a315e2e99" providerId="AD" clId="Web-{F599A071-C3AC-BC00-EBE5-DC9AA1E133A0}" dt="2022-06-13T18:22:45.319" v="90" actId="20577"/>
          <ac:spMkLst>
            <pc:docMk/>
            <pc:sldMk cId="4024699019" sldId="5195"/>
            <ac:spMk id="3" creationId="{36248091-ABF1-46F3-A74B-EF28D5608DB6}"/>
          </ac:spMkLst>
        </pc:spChg>
      </pc:sldChg>
      <pc:sldChg chg="ord">
        <pc:chgData name="Dr. Desiree Beck" userId="S::dbeck@mitre-engenuity.org::c1322d0b-2b41-4123-a45d-d29a315e2e99" providerId="AD" clId="Web-{F599A071-C3AC-BC00-EBE5-DC9AA1E133A0}" dt="2022-06-13T18:19:35.481" v="0"/>
        <pc:sldMkLst>
          <pc:docMk/>
          <pc:sldMk cId="3619761036" sldId="5200"/>
        </pc:sldMkLst>
      </pc:sldChg>
      <pc:sldChg chg="ord">
        <pc:chgData name="Dr. Desiree Beck" userId="S::dbeck@mitre-engenuity.org::c1322d0b-2b41-4123-a45d-d29a315e2e99" providerId="AD" clId="Web-{F599A071-C3AC-BC00-EBE5-DC9AA1E133A0}" dt="2022-06-13T18:19:36.903" v="1"/>
        <pc:sldMkLst>
          <pc:docMk/>
          <pc:sldMk cId="3657836675" sldId="5210"/>
        </pc:sldMkLst>
      </pc:sldChg>
      <pc:sldChg chg="modSp">
        <pc:chgData name="Dr. Desiree Beck" userId="S::dbeck@mitre-engenuity.org::c1322d0b-2b41-4123-a45d-d29a315e2e99" providerId="AD" clId="Web-{F599A071-C3AC-BC00-EBE5-DC9AA1E133A0}" dt="2022-06-13T18:22:25.803" v="85" actId="20577"/>
        <pc:sldMkLst>
          <pc:docMk/>
          <pc:sldMk cId="67156963" sldId="5220"/>
        </pc:sldMkLst>
        <pc:spChg chg="mod">
          <ac:chgData name="Dr. Desiree Beck" userId="S::dbeck@mitre-engenuity.org::c1322d0b-2b41-4123-a45d-d29a315e2e99" providerId="AD" clId="Web-{F599A071-C3AC-BC00-EBE5-DC9AA1E133A0}" dt="2022-06-13T18:22:25.803" v="85" actId="20577"/>
          <ac:spMkLst>
            <pc:docMk/>
            <pc:sldMk cId="67156963" sldId="5220"/>
            <ac:spMk id="2" creationId="{26CF1546-54A4-DCEB-3A64-EEE2D2810E74}"/>
          </ac:spMkLst>
        </pc:spChg>
      </pc:sldChg>
      <pc:sldChg chg="modSp">
        <pc:chgData name="Dr. Desiree Beck" userId="S::dbeck@mitre-engenuity.org::c1322d0b-2b41-4123-a45d-d29a315e2e99" providerId="AD" clId="Web-{F599A071-C3AC-BC00-EBE5-DC9AA1E133A0}" dt="2022-06-13T18:22:19.099" v="82" actId="20577"/>
        <pc:sldMkLst>
          <pc:docMk/>
          <pc:sldMk cId="1774117815" sldId="5221"/>
        </pc:sldMkLst>
        <pc:spChg chg="mod">
          <ac:chgData name="Dr. Desiree Beck" userId="S::dbeck@mitre-engenuity.org::c1322d0b-2b41-4123-a45d-d29a315e2e99" providerId="AD" clId="Web-{F599A071-C3AC-BC00-EBE5-DC9AA1E133A0}" dt="2022-06-13T18:22:19.099" v="82" actId="20577"/>
          <ac:spMkLst>
            <pc:docMk/>
            <pc:sldMk cId="1774117815" sldId="5221"/>
            <ac:spMk id="3" creationId="{36248091-ABF1-46F3-A74B-EF28D5608DB6}"/>
          </ac:spMkLst>
        </pc:spChg>
      </pc:sldChg>
      <pc:sldChg chg="modSp">
        <pc:chgData name="Dr. Desiree Beck" userId="S::dbeck@mitre-engenuity.org::c1322d0b-2b41-4123-a45d-d29a315e2e99" providerId="AD" clId="Web-{F599A071-C3AC-BC00-EBE5-DC9AA1E133A0}" dt="2022-06-13T18:21:42.566" v="79" actId="20577"/>
        <pc:sldMkLst>
          <pc:docMk/>
          <pc:sldMk cId="2504202421" sldId="5224"/>
        </pc:sldMkLst>
        <pc:spChg chg="mod">
          <ac:chgData name="Dr. Desiree Beck" userId="S::dbeck@mitre-engenuity.org::c1322d0b-2b41-4123-a45d-d29a315e2e99" providerId="AD" clId="Web-{F599A071-C3AC-BC00-EBE5-DC9AA1E133A0}" dt="2022-06-13T18:21:42.566" v="79" actId="20577"/>
          <ac:spMkLst>
            <pc:docMk/>
            <pc:sldMk cId="2504202421" sldId="5224"/>
            <ac:spMk id="2" creationId="{810B8BD4-92F4-41F6-A519-13917A2456CE}"/>
          </ac:spMkLst>
        </pc:spChg>
      </pc:sldChg>
    </pc:docChg>
  </pc:docChgLst>
  <pc:docChgLst>
    <pc:chgData name="Dr. Desiree Beck" userId="c1322d0b-2b41-4123-a45d-d29a315e2e99" providerId="ADAL" clId="{2968F460-0C60-4367-9085-C872A836C61D}"/>
    <pc:docChg chg="undo custSel addSld delSld modSld sldOrd">
      <pc:chgData name="Dr. Desiree Beck" userId="c1322d0b-2b41-4123-a45d-d29a315e2e99" providerId="ADAL" clId="{2968F460-0C60-4367-9085-C872A836C61D}" dt="2022-05-19T17:44:58.445" v="1283" actId="1076"/>
      <pc:docMkLst>
        <pc:docMk/>
      </pc:docMkLst>
      <pc:sldChg chg="modSp add mod delCm">
        <pc:chgData name="Dr. Desiree Beck" userId="c1322d0b-2b41-4123-a45d-d29a315e2e99" providerId="ADAL" clId="{2968F460-0C60-4367-9085-C872A836C61D}" dt="2022-05-19T16:32:28.988" v="1278" actId="1076"/>
        <pc:sldMkLst>
          <pc:docMk/>
          <pc:sldMk cId="534875692" sldId="286"/>
        </pc:sldMkLst>
        <pc:spChg chg="mod">
          <ac:chgData name="Dr. Desiree Beck" userId="c1322d0b-2b41-4123-a45d-d29a315e2e99" providerId="ADAL" clId="{2968F460-0C60-4367-9085-C872A836C61D}" dt="2022-05-19T16:32:28.988" v="1278" actId="1076"/>
          <ac:spMkLst>
            <pc:docMk/>
            <pc:sldMk cId="534875692" sldId="286"/>
            <ac:spMk id="6" creationId="{F6B00D6B-76F4-437A-B9E0-D56E577D22C3}"/>
          </ac:spMkLst>
        </pc:spChg>
        <pc:spChg chg="mod">
          <ac:chgData name="Dr. Desiree Beck" userId="c1322d0b-2b41-4123-a45d-d29a315e2e99" providerId="ADAL" clId="{2968F460-0C60-4367-9085-C872A836C61D}" dt="2022-05-19T16:32:21.871" v="1277" actId="14100"/>
          <ac:spMkLst>
            <pc:docMk/>
            <pc:sldMk cId="534875692" sldId="286"/>
            <ac:spMk id="7" creationId="{59008284-CC0B-4B9D-96B1-6A7A05D1123D}"/>
          </ac:spMkLst>
        </pc:spChg>
      </pc:sldChg>
      <pc:sldChg chg="addSp delSp modSp mod">
        <pc:chgData name="Dr. Desiree Beck" userId="c1322d0b-2b41-4123-a45d-d29a315e2e99" providerId="ADAL" clId="{2968F460-0C60-4367-9085-C872A836C61D}" dt="2022-05-19T15:41:28.104" v="122" actId="1076"/>
        <pc:sldMkLst>
          <pc:docMk/>
          <pc:sldMk cId="645586898" sldId="5196"/>
        </pc:sldMkLst>
        <pc:spChg chg="del mod">
          <ac:chgData name="Dr. Desiree Beck" userId="c1322d0b-2b41-4123-a45d-d29a315e2e99" providerId="ADAL" clId="{2968F460-0C60-4367-9085-C872A836C61D}" dt="2022-05-19T15:40:19.234" v="112" actId="22"/>
          <ac:spMkLst>
            <pc:docMk/>
            <pc:sldMk cId="645586898" sldId="5196"/>
            <ac:spMk id="3" creationId="{0D0134F3-87AC-43E4-814B-72085CE33B86}"/>
          </ac:spMkLst>
        </pc:spChg>
        <pc:picChg chg="add mod ord modCrop">
          <ac:chgData name="Dr. Desiree Beck" userId="c1322d0b-2b41-4123-a45d-d29a315e2e99" providerId="ADAL" clId="{2968F460-0C60-4367-9085-C872A836C61D}" dt="2022-05-19T15:41:28.104" v="122" actId="1076"/>
          <ac:picMkLst>
            <pc:docMk/>
            <pc:sldMk cId="645586898" sldId="5196"/>
            <ac:picMk id="6" creationId="{0951E7B2-A389-E847-682C-AE893F6EFFFD}"/>
          </ac:picMkLst>
        </pc:picChg>
      </pc:sldChg>
      <pc:sldChg chg="addSp delSp modSp mod addCm">
        <pc:chgData name="Dr. Desiree Beck" userId="c1322d0b-2b41-4123-a45d-d29a315e2e99" providerId="ADAL" clId="{2968F460-0C60-4367-9085-C872A836C61D}" dt="2022-05-19T17:39:10.139" v="1282"/>
        <pc:sldMkLst>
          <pc:docMk/>
          <pc:sldMk cId="2035656188" sldId="5198"/>
        </pc:sldMkLst>
        <pc:spChg chg="mod">
          <ac:chgData name="Dr. Desiree Beck" userId="c1322d0b-2b41-4123-a45d-d29a315e2e99" providerId="ADAL" clId="{2968F460-0C60-4367-9085-C872A836C61D}" dt="2022-05-19T15:50:21.330" v="290" actId="20577"/>
          <ac:spMkLst>
            <pc:docMk/>
            <pc:sldMk cId="2035656188" sldId="5198"/>
            <ac:spMk id="2" creationId="{8A6D4A34-29DD-45F7-8E25-9C11F567CA11}"/>
          </ac:spMkLst>
        </pc:spChg>
        <pc:spChg chg="del">
          <ac:chgData name="Dr. Desiree Beck" userId="c1322d0b-2b41-4123-a45d-d29a315e2e99" providerId="ADAL" clId="{2968F460-0C60-4367-9085-C872A836C61D}" dt="2022-05-19T15:45:20.799" v="139" actId="478"/>
          <ac:spMkLst>
            <pc:docMk/>
            <pc:sldMk cId="2035656188" sldId="5198"/>
            <ac:spMk id="3" creationId="{F25D36FA-9426-44EA-BF14-B0B542A70C80}"/>
          </ac:spMkLst>
        </pc:spChg>
        <pc:picChg chg="add mod">
          <ac:chgData name="Dr. Desiree Beck" userId="c1322d0b-2b41-4123-a45d-d29a315e2e99" providerId="ADAL" clId="{2968F460-0C60-4367-9085-C872A836C61D}" dt="2022-05-19T16:24:16.162" v="1211" actId="1076"/>
          <ac:picMkLst>
            <pc:docMk/>
            <pc:sldMk cId="2035656188" sldId="5198"/>
            <ac:picMk id="5" creationId="{367ADF75-7701-2228-5AA5-A49360E056C1}"/>
          </ac:picMkLst>
        </pc:picChg>
        <pc:picChg chg="add mod modCrop">
          <ac:chgData name="Dr. Desiree Beck" userId="c1322d0b-2b41-4123-a45d-d29a315e2e99" providerId="ADAL" clId="{2968F460-0C60-4367-9085-C872A836C61D}" dt="2022-05-19T15:47:00.578" v="193" actId="14100"/>
          <ac:picMkLst>
            <pc:docMk/>
            <pc:sldMk cId="2035656188" sldId="5198"/>
            <ac:picMk id="6" creationId="{7CAFB279-7E43-8A71-F50A-184AEB082D58}"/>
          </ac:picMkLst>
        </pc:picChg>
      </pc:sldChg>
      <pc:sldChg chg="addSp delSp modSp mod">
        <pc:chgData name="Dr. Desiree Beck" userId="c1322d0b-2b41-4123-a45d-d29a315e2e99" providerId="ADAL" clId="{2968F460-0C60-4367-9085-C872A836C61D}" dt="2022-05-19T16:06:38.938" v="819" actId="207"/>
        <pc:sldMkLst>
          <pc:docMk/>
          <pc:sldMk cId="867977192" sldId="5199"/>
        </pc:sldMkLst>
        <pc:spChg chg="del">
          <ac:chgData name="Dr. Desiree Beck" userId="c1322d0b-2b41-4123-a45d-d29a315e2e99" providerId="ADAL" clId="{2968F460-0C60-4367-9085-C872A836C61D}" dt="2022-05-19T15:43:25.437" v="131" actId="478"/>
          <ac:spMkLst>
            <pc:docMk/>
            <pc:sldMk cId="867977192" sldId="5199"/>
            <ac:spMk id="3" creationId="{6839EA81-C06A-4F0F-9BED-4B78692ACC58}"/>
          </ac:spMkLst>
        </pc:spChg>
        <pc:picChg chg="add mod modCrop">
          <ac:chgData name="Dr. Desiree Beck" userId="c1322d0b-2b41-4123-a45d-d29a315e2e99" providerId="ADAL" clId="{2968F460-0C60-4367-9085-C872A836C61D}" dt="2022-05-19T15:43:33.361" v="132" actId="1076"/>
          <ac:picMkLst>
            <pc:docMk/>
            <pc:sldMk cId="867977192" sldId="5199"/>
            <ac:picMk id="6" creationId="{3A926000-0C36-FA60-28A5-6EAABF255CC1}"/>
          </ac:picMkLst>
        </pc:picChg>
        <pc:picChg chg="add mod">
          <ac:chgData name="Dr. Desiree Beck" userId="c1322d0b-2b41-4123-a45d-d29a315e2e99" providerId="ADAL" clId="{2968F460-0C60-4367-9085-C872A836C61D}" dt="2022-05-19T16:06:38.938" v="819" actId="207"/>
          <ac:picMkLst>
            <pc:docMk/>
            <pc:sldMk cId="867977192" sldId="5199"/>
            <ac:picMk id="7" creationId="{88579DCA-3382-704F-4AB8-7CBD23C2E3B2}"/>
          </ac:picMkLst>
        </pc:picChg>
        <pc:picChg chg="add mod">
          <ac:chgData name="Dr. Desiree Beck" userId="c1322d0b-2b41-4123-a45d-d29a315e2e99" providerId="ADAL" clId="{2968F460-0C60-4367-9085-C872A836C61D}" dt="2022-05-19T15:44:21.605" v="138" actId="571"/>
          <ac:picMkLst>
            <pc:docMk/>
            <pc:sldMk cId="867977192" sldId="5199"/>
            <ac:picMk id="8" creationId="{8A0AAB72-EEB1-D617-27AC-86E2D561438B}"/>
          </ac:picMkLst>
        </pc:picChg>
      </pc:sldChg>
      <pc:sldChg chg="modSp mod">
        <pc:chgData name="Dr. Desiree Beck" userId="c1322d0b-2b41-4123-a45d-d29a315e2e99" providerId="ADAL" clId="{2968F460-0C60-4367-9085-C872A836C61D}" dt="2022-05-19T16:22:02.626" v="1196" actId="6549"/>
        <pc:sldMkLst>
          <pc:docMk/>
          <pc:sldMk cId="1076224511" sldId="5201"/>
        </pc:sldMkLst>
        <pc:spChg chg="mod">
          <ac:chgData name="Dr. Desiree Beck" userId="c1322d0b-2b41-4123-a45d-d29a315e2e99" providerId="ADAL" clId="{2968F460-0C60-4367-9085-C872A836C61D}" dt="2022-05-19T16:22:02.626" v="1196" actId="6549"/>
          <ac:spMkLst>
            <pc:docMk/>
            <pc:sldMk cId="1076224511" sldId="5201"/>
            <ac:spMk id="2" creationId="{A32CE294-66DF-4D1B-A69B-DBB7F71F097D}"/>
          </ac:spMkLst>
        </pc:spChg>
        <pc:spChg chg="mod">
          <ac:chgData name="Dr. Desiree Beck" userId="c1322d0b-2b41-4123-a45d-d29a315e2e99" providerId="ADAL" clId="{2968F460-0C60-4367-9085-C872A836C61D}" dt="2022-05-19T16:15:29.684" v="1089" actId="20577"/>
          <ac:spMkLst>
            <pc:docMk/>
            <pc:sldMk cId="1076224511" sldId="5201"/>
            <ac:spMk id="3" creationId="{060F01A0-02C9-43EF-84FA-B6583C6E2A71}"/>
          </ac:spMkLst>
        </pc:spChg>
      </pc:sldChg>
      <pc:sldChg chg="addSp delSp modSp add del mod">
        <pc:chgData name="Dr. Desiree Beck" userId="c1322d0b-2b41-4123-a45d-d29a315e2e99" providerId="ADAL" clId="{2968F460-0C60-4367-9085-C872A836C61D}" dt="2022-05-19T16:15:07.628" v="1088" actId="47"/>
        <pc:sldMkLst>
          <pc:docMk/>
          <pc:sldMk cId="4024474331" sldId="5203"/>
        </pc:sldMkLst>
        <pc:spChg chg="mod ord">
          <ac:chgData name="Dr. Desiree Beck" userId="c1322d0b-2b41-4123-a45d-d29a315e2e99" providerId="ADAL" clId="{2968F460-0C60-4367-9085-C872A836C61D}" dt="2022-05-19T15:54:18.936" v="312" actId="14100"/>
          <ac:spMkLst>
            <pc:docMk/>
            <pc:sldMk cId="4024474331" sldId="5203"/>
            <ac:spMk id="2" creationId="{7C55581C-1224-4EF4-AD41-724E2BE48F3A}"/>
          </ac:spMkLst>
        </pc:spChg>
        <pc:spChg chg="del">
          <ac:chgData name="Dr. Desiree Beck" userId="c1322d0b-2b41-4123-a45d-d29a315e2e99" providerId="ADAL" clId="{2968F460-0C60-4367-9085-C872A836C61D}" dt="2022-05-19T15:52:24.298" v="291" actId="478"/>
          <ac:spMkLst>
            <pc:docMk/>
            <pc:sldMk cId="4024474331" sldId="5203"/>
            <ac:spMk id="3" creationId="{F54BE1E5-52D5-430F-A1A8-96EEBB58C9C8}"/>
          </ac:spMkLst>
        </pc:spChg>
        <pc:spChg chg="add del mod">
          <ac:chgData name="Dr. Desiree Beck" userId="c1322d0b-2b41-4123-a45d-d29a315e2e99" providerId="ADAL" clId="{2968F460-0C60-4367-9085-C872A836C61D}" dt="2022-05-19T15:52:26.293" v="292" actId="478"/>
          <ac:spMkLst>
            <pc:docMk/>
            <pc:sldMk cId="4024474331" sldId="5203"/>
            <ac:spMk id="6" creationId="{15425DE6-CE2B-B0A3-13AE-AD6BE09C4F96}"/>
          </ac:spMkLst>
        </pc:spChg>
        <pc:spChg chg="add">
          <ac:chgData name="Dr. Desiree Beck" userId="c1322d0b-2b41-4123-a45d-d29a315e2e99" providerId="ADAL" clId="{2968F460-0C60-4367-9085-C872A836C61D}" dt="2022-05-19T16:03:43.878" v="810" actId="11529"/>
          <ac:spMkLst>
            <pc:docMk/>
            <pc:sldMk cId="4024474331" sldId="5203"/>
            <ac:spMk id="9" creationId="{F8E5585C-AE87-66EC-B668-A1D93E552A1C}"/>
          </ac:spMkLst>
        </pc:spChg>
        <pc:picChg chg="add del mod modCrop">
          <ac:chgData name="Dr. Desiree Beck" userId="c1322d0b-2b41-4123-a45d-d29a315e2e99" providerId="ADAL" clId="{2968F460-0C60-4367-9085-C872A836C61D}" dt="2022-05-19T16:03:22.763" v="809" actId="478"/>
          <ac:picMkLst>
            <pc:docMk/>
            <pc:sldMk cId="4024474331" sldId="5203"/>
            <ac:picMk id="8" creationId="{5292668E-9300-B4CB-7BED-BB54AF89E6E0}"/>
          </ac:picMkLst>
        </pc:picChg>
      </pc:sldChg>
      <pc:sldChg chg="addSp modSp mod">
        <pc:chgData name="Dr. Desiree Beck" userId="c1322d0b-2b41-4123-a45d-d29a315e2e99" providerId="ADAL" clId="{2968F460-0C60-4367-9085-C872A836C61D}" dt="2022-05-19T16:02:02.761" v="747" actId="1076"/>
        <pc:sldMkLst>
          <pc:docMk/>
          <pc:sldMk cId="962163379" sldId="5206"/>
        </pc:sldMkLst>
        <pc:spChg chg="mod">
          <ac:chgData name="Dr. Desiree Beck" userId="c1322d0b-2b41-4123-a45d-d29a315e2e99" providerId="ADAL" clId="{2968F460-0C60-4367-9085-C872A836C61D}" dt="2022-05-19T15:59:33.708" v="656" actId="20577"/>
          <ac:spMkLst>
            <pc:docMk/>
            <pc:sldMk cId="962163379" sldId="5206"/>
            <ac:spMk id="3" creationId="{613E4D71-A140-4F46-9F57-91303D8D4DB3}"/>
          </ac:spMkLst>
        </pc:spChg>
        <pc:spChg chg="add mod">
          <ac:chgData name="Dr. Desiree Beck" userId="c1322d0b-2b41-4123-a45d-d29a315e2e99" providerId="ADAL" clId="{2968F460-0C60-4367-9085-C872A836C61D}" dt="2022-05-19T16:02:02.761" v="747" actId="1076"/>
          <ac:spMkLst>
            <pc:docMk/>
            <pc:sldMk cId="962163379" sldId="5206"/>
            <ac:spMk id="5" creationId="{FEC98E21-FFDB-AEB3-5F23-2A9219AFAE7C}"/>
          </ac:spMkLst>
        </pc:spChg>
      </pc:sldChg>
      <pc:sldChg chg="modSp mod">
        <pc:chgData name="Dr. Desiree Beck" userId="c1322d0b-2b41-4123-a45d-d29a315e2e99" providerId="ADAL" clId="{2968F460-0C60-4367-9085-C872A836C61D}" dt="2022-05-19T16:22:33.074" v="1208" actId="20577"/>
        <pc:sldMkLst>
          <pc:docMk/>
          <pc:sldMk cId="4246586316" sldId="5207"/>
        </pc:sldMkLst>
        <pc:spChg chg="mod">
          <ac:chgData name="Dr. Desiree Beck" userId="c1322d0b-2b41-4123-a45d-d29a315e2e99" providerId="ADAL" clId="{2968F460-0C60-4367-9085-C872A836C61D}" dt="2022-05-19T16:22:33.074" v="1208" actId="20577"/>
          <ac:spMkLst>
            <pc:docMk/>
            <pc:sldMk cId="4246586316" sldId="5207"/>
            <ac:spMk id="3" creationId="{27BA57FF-E682-468F-BC79-727911ECD02A}"/>
          </ac:spMkLst>
        </pc:spChg>
      </pc:sldChg>
      <pc:sldChg chg="del">
        <pc:chgData name="Dr. Desiree Beck" userId="c1322d0b-2b41-4123-a45d-d29a315e2e99" providerId="ADAL" clId="{2968F460-0C60-4367-9085-C872A836C61D}" dt="2022-05-19T16:32:32.481" v="1279" actId="47"/>
        <pc:sldMkLst>
          <pc:docMk/>
          <pc:sldMk cId="16743934" sldId="5208"/>
        </pc:sldMkLst>
      </pc:sldChg>
      <pc:sldChg chg="modSp mod ord modNotesTx">
        <pc:chgData name="Dr. Desiree Beck" userId="c1322d0b-2b41-4123-a45d-d29a315e2e99" providerId="ADAL" clId="{2968F460-0C60-4367-9085-C872A836C61D}" dt="2022-05-19T16:32:44.366" v="1281"/>
        <pc:sldMkLst>
          <pc:docMk/>
          <pc:sldMk cId="3797165471" sldId="5211"/>
        </pc:sldMkLst>
        <pc:spChg chg="mod">
          <ac:chgData name="Dr. Desiree Beck" userId="c1322d0b-2b41-4123-a45d-d29a315e2e99" providerId="ADAL" clId="{2968F460-0C60-4367-9085-C872A836C61D}" dt="2022-05-19T14:56:34.335" v="96" actId="20577"/>
          <ac:spMkLst>
            <pc:docMk/>
            <pc:sldMk cId="3797165471" sldId="5211"/>
            <ac:spMk id="3" creationId="{84801B9E-EB1F-4733-8213-32E8F96D19DD}"/>
          </ac:spMkLst>
        </pc:spChg>
      </pc:sldChg>
      <pc:sldChg chg="addSp modSp add mod">
        <pc:chgData name="Dr. Desiree Beck" userId="c1322d0b-2b41-4123-a45d-d29a315e2e99" providerId="ADAL" clId="{2968F460-0C60-4367-9085-C872A836C61D}" dt="2022-05-19T16:24:39.818" v="1215" actId="1076"/>
        <pc:sldMkLst>
          <pc:docMk/>
          <pc:sldMk cId="3206460587" sldId="5213"/>
        </pc:sldMkLst>
        <pc:spChg chg="mod">
          <ac:chgData name="Dr. Desiree Beck" userId="c1322d0b-2b41-4123-a45d-d29a315e2e99" providerId="ADAL" clId="{2968F460-0C60-4367-9085-C872A836C61D}" dt="2022-05-19T15:50:08.143" v="287" actId="6549"/>
          <ac:spMkLst>
            <pc:docMk/>
            <pc:sldMk cId="3206460587" sldId="5213"/>
            <ac:spMk id="2" creationId="{8A6D4A34-29DD-45F7-8E25-9C11F567CA11}"/>
          </ac:spMkLst>
        </pc:spChg>
        <pc:picChg chg="add mod modCrop">
          <ac:chgData name="Dr. Desiree Beck" userId="c1322d0b-2b41-4123-a45d-d29a315e2e99" providerId="ADAL" clId="{2968F460-0C60-4367-9085-C872A836C61D}" dt="2022-05-19T16:24:39.818" v="1215" actId="1076"/>
          <ac:picMkLst>
            <pc:docMk/>
            <pc:sldMk cId="3206460587" sldId="5213"/>
            <ac:picMk id="5" creationId="{C7859311-47D5-B032-CB1C-B7FC6F687422}"/>
          </ac:picMkLst>
        </pc:picChg>
        <pc:picChg chg="mod modCrop">
          <ac:chgData name="Dr. Desiree Beck" userId="c1322d0b-2b41-4123-a45d-d29a315e2e99" providerId="ADAL" clId="{2968F460-0C60-4367-9085-C872A836C61D}" dt="2022-05-19T15:47:13.888" v="204" actId="1076"/>
          <ac:picMkLst>
            <pc:docMk/>
            <pc:sldMk cId="3206460587" sldId="5213"/>
            <ac:picMk id="6" creationId="{7CAFB279-7E43-8A71-F50A-184AEB082D58}"/>
          </ac:picMkLst>
        </pc:picChg>
      </pc:sldChg>
      <pc:sldChg chg="addSp delSp modSp add mod">
        <pc:chgData name="Dr. Desiree Beck" userId="c1322d0b-2b41-4123-a45d-d29a315e2e99" providerId="ADAL" clId="{2968F460-0C60-4367-9085-C872A836C61D}" dt="2022-05-19T16:25:09.325" v="1222" actId="1076"/>
        <pc:sldMkLst>
          <pc:docMk/>
          <pc:sldMk cId="3360427632" sldId="5214"/>
        </pc:sldMkLst>
        <pc:spChg chg="mod">
          <ac:chgData name="Dr. Desiree Beck" userId="c1322d0b-2b41-4123-a45d-d29a315e2e99" providerId="ADAL" clId="{2968F460-0C60-4367-9085-C872A836C61D}" dt="2022-05-19T16:24:50.601" v="1218" actId="6549"/>
          <ac:spMkLst>
            <pc:docMk/>
            <pc:sldMk cId="3360427632" sldId="5214"/>
            <ac:spMk id="2" creationId="{8A6D4A34-29DD-45F7-8E25-9C11F567CA11}"/>
          </ac:spMkLst>
        </pc:spChg>
        <pc:spChg chg="add del mod">
          <ac:chgData name="Dr. Desiree Beck" userId="c1322d0b-2b41-4123-a45d-d29a315e2e99" providerId="ADAL" clId="{2968F460-0C60-4367-9085-C872A836C61D}" dt="2022-05-19T16:16:03.972" v="1090" actId="478"/>
          <ac:spMkLst>
            <pc:docMk/>
            <pc:sldMk cId="3360427632" sldId="5214"/>
            <ac:spMk id="3" creationId="{F1B8B674-4491-FFB3-D273-994CD4D44DF5}"/>
          </ac:spMkLst>
        </pc:spChg>
        <pc:spChg chg="add del mod">
          <ac:chgData name="Dr. Desiree Beck" userId="c1322d0b-2b41-4123-a45d-d29a315e2e99" providerId="ADAL" clId="{2968F460-0C60-4367-9085-C872A836C61D}" dt="2022-05-19T16:16:03.972" v="1090" actId="478"/>
          <ac:spMkLst>
            <pc:docMk/>
            <pc:sldMk cId="3360427632" sldId="5214"/>
            <ac:spMk id="5" creationId="{915EBF56-9A65-DBAA-C039-9D74437AD1E4}"/>
          </ac:spMkLst>
        </pc:spChg>
        <pc:spChg chg="add del mod">
          <ac:chgData name="Dr. Desiree Beck" userId="c1322d0b-2b41-4123-a45d-d29a315e2e99" providerId="ADAL" clId="{2968F460-0C60-4367-9085-C872A836C61D}" dt="2022-05-19T16:16:03.972" v="1090" actId="478"/>
          <ac:spMkLst>
            <pc:docMk/>
            <pc:sldMk cId="3360427632" sldId="5214"/>
            <ac:spMk id="7" creationId="{6BD41627-7328-6337-9AB1-7ECA3FC2BCBE}"/>
          </ac:spMkLst>
        </pc:spChg>
        <pc:spChg chg="add del mod">
          <ac:chgData name="Dr. Desiree Beck" userId="c1322d0b-2b41-4123-a45d-d29a315e2e99" providerId="ADAL" clId="{2968F460-0C60-4367-9085-C872A836C61D}" dt="2022-05-19T16:16:03.972" v="1090" actId="478"/>
          <ac:spMkLst>
            <pc:docMk/>
            <pc:sldMk cId="3360427632" sldId="5214"/>
            <ac:spMk id="8" creationId="{4E83EE6B-48A4-024B-C56C-08F209398979}"/>
          </ac:spMkLst>
        </pc:spChg>
        <pc:spChg chg="add del mod">
          <ac:chgData name="Dr. Desiree Beck" userId="c1322d0b-2b41-4123-a45d-d29a315e2e99" providerId="ADAL" clId="{2968F460-0C60-4367-9085-C872A836C61D}" dt="2022-05-19T16:16:03.972" v="1090" actId="478"/>
          <ac:spMkLst>
            <pc:docMk/>
            <pc:sldMk cId="3360427632" sldId="5214"/>
            <ac:spMk id="18" creationId="{5B7E57E6-54B8-BF22-889A-787C90F04FCE}"/>
          </ac:spMkLst>
        </pc:spChg>
        <pc:spChg chg="add del mod">
          <ac:chgData name="Dr. Desiree Beck" userId="c1322d0b-2b41-4123-a45d-d29a315e2e99" providerId="ADAL" clId="{2968F460-0C60-4367-9085-C872A836C61D}" dt="2022-05-19T16:16:03.972" v="1090" actId="478"/>
          <ac:spMkLst>
            <pc:docMk/>
            <pc:sldMk cId="3360427632" sldId="5214"/>
            <ac:spMk id="19" creationId="{F669D91E-D019-AF7B-E7CC-F864C226179E}"/>
          </ac:spMkLst>
        </pc:spChg>
        <pc:spChg chg="add del mod">
          <ac:chgData name="Dr. Desiree Beck" userId="c1322d0b-2b41-4123-a45d-d29a315e2e99" providerId="ADAL" clId="{2968F460-0C60-4367-9085-C872A836C61D}" dt="2022-05-19T16:16:03.972" v="1090" actId="478"/>
          <ac:spMkLst>
            <pc:docMk/>
            <pc:sldMk cId="3360427632" sldId="5214"/>
            <ac:spMk id="20" creationId="{5DBF6888-959B-2350-679B-986640DF5BCD}"/>
          </ac:spMkLst>
        </pc:spChg>
        <pc:picChg chg="add mod modCrop">
          <ac:chgData name="Dr. Desiree Beck" userId="c1322d0b-2b41-4123-a45d-d29a315e2e99" providerId="ADAL" clId="{2968F460-0C60-4367-9085-C872A836C61D}" dt="2022-05-19T16:25:09.325" v="1222" actId="1076"/>
          <ac:picMkLst>
            <pc:docMk/>
            <pc:sldMk cId="3360427632" sldId="5214"/>
            <ac:picMk id="5" creationId="{8B20E4A0-06D5-6AEA-FDCB-CE26AA8C3C0E}"/>
          </ac:picMkLst>
        </pc:picChg>
        <pc:picChg chg="del">
          <ac:chgData name="Dr. Desiree Beck" userId="c1322d0b-2b41-4123-a45d-d29a315e2e99" providerId="ADAL" clId="{2968F460-0C60-4367-9085-C872A836C61D}" dt="2022-05-19T15:50:15.645" v="289" actId="478"/>
          <ac:picMkLst>
            <pc:docMk/>
            <pc:sldMk cId="3360427632" sldId="5214"/>
            <ac:picMk id="6" creationId="{7CAFB279-7E43-8A71-F50A-184AEB082D58}"/>
          </ac:picMkLst>
        </pc:picChg>
        <pc:cxnChg chg="add del mod">
          <ac:chgData name="Dr. Desiree Beck" userId="c1322d0b-2b41-4123-a45d-d29a315e2e99" providerId="ADAL" clId="{2968F460-0C60-4367-9085-C872A836C61D}" dt="2022-05-19T16:16:03.972" v="1090" actId="478"/>
          <ac:cxnSpMkLst>
            <pc:docMk/>
            <pc:sldMk cId="3360427632" sldId="5214"/>
            <ac:cxnSpMk id="10" creationId="{41E1AE8D-FD82-8690-D85E-5D72F49C9ADC}"/>
          </ac:cxnSpMkLst>
        </pc:cxnChg>
        <pc:cxnChg chg="add del mod">
          <ac:chgData name="Dr. Desiree Beck" userId="c1322d0b-2b41-4123-a45d-d29a315e2e99" providerId="ADAL" clId="{2968F460-0C60-4367-9085-C872A836C61D}" dt="2022-05-19T16:16:03.972" v="1090" actId="478"/>
          <ac:cxnSpMkLst>
            <pc:docMk/>
            <pc:sldMk cId="3360427632" sldId="5214"/>
            <ac:cxnSpMk id="12" creationId="{02BEB014-4177-6D1F-4C40-F7634C54C349}"/>
          </ac:cxnSpMkLst>
        </pc:cxnChg>
        <pc:cxnChg chg="add del mod">
          <ac:chgData name="Dr. Desiree Beck" userId="c1322d0b-2b41-4123-a45d-d29a315e2e99" providerId="ADAL" clId="{2968F460-0C60-4367-9085-C872A836C61D}" dt="2022-05-19T16:16:03.972" v="1090" actId="478"/>
          <ac:cxnSpMkLst>
            <pc:docMk/>
            <pc:sldMk cId="3360427632" sldId="5214"/>
            <ac:cxnSpMk id="15" creationId="{873BC12A-BCE6-ACC1-CD7E-FF1ED31681F4}"/>
          </ac:cxnSpMkLst>
        </pc:cxnChg>
      </pc:sldChg>
      <pc:sldChg chg="delSp modSp add mod">
        <pc:chgData name="Dr. Desiree Beck" userId="c1322d0b-2b41-4123-a45d-d29a315e2e99" providerId="ADAL" clId="{2968F460-0C60-4367-9085-C872A836C61D}" dt="2022-05-19T16:25:12.504" v="1223" actId="20577"/>
        <pc:sldMkLst>
          <pc:docMk/>
          <pc:sldMk cId="2825387265" sldId="5215"/>
        </pc:sldMkLst>
        <pc:spChg chg="mod">
          <ac:chgData name="Dr. Desiree Beck" userId="c1322d0b-2b41-4123-a45d-d29a315e2e99" providerId="ADAL" clId="{2968F460-0C60-4367-9085-C872A836C61D}" dt="2022-05-19T16:25:12.504" v="1223" actId="20577"/>
          <ac:spMkLst>
            <pc:docMk/>
            <pc:sldMk cId="2825387265" sldId="5215"/>
            <ac:spMk id="2" creationId="{8A6D4A34-29DD-45F7-8E25-9C11F567CA11}"/>
          </ac:spMkLst>
        </pc:spChg>
        <pc:picChg chg="del">
          <ac:chgData name="Dr. Desiree Beck" userId="c1322d0b-2b41-4123-a45d-d29a315e2e99" providerId="ADAL" clId="{2968F460-0C60-4367-9085-C872A836C61D}" dt="2022-05-19T15:49:56.688" v="280" actId="478"/>
          <ac:picMkLst>
            <pc:docMk/>
            <pc:sldMk cId="2825387265" sldId="5215"/>
            <ac:picMk id="6" creationId="{7CAFB279-7E43-8A71-F50A-184AEB082D58}"/>
          </ac:picMkLst>
        </pc:picChg>
      </pc:sldChg>
      <pc:sldChg chg="delSp modSp add mod">
        <pc:chgData name="Dr. Desiree Beck" userId="c1322d0b-2b41-4123-a45d-d29a315e2e99" providerId="ADAL" clId="{2968F460-0C60-4367-9085-C872A836C61D}" dt="2022-05-19T16:25:16.287" v="1224" actId="20577"/>
        <pc:sldMkLst>
          <pc:docMk/>
          <pc:sldMk cId="3164362564" sldId="5216"/>
        </pc:sldMkLst>
        <pc:spChg chg="mod">
          <ac:chgData name="Dr. Desiree Beck" userId="c1322d0b-2b41-4123-a45d-d29a315e2e99" providerId="ADAL" clId="{2968F460-0C60-4367-9085-C872A836C61D}" dt="2022-05-19T16:25:16.287" v="1224" actId="20577"/>
          <ac:spMkLst>
            <pc:docMk/>
            <pc:sldMk cId="3164362564" sldId="5216"/>
            <ac:spMk id="2" creationId="{8A6D4A34-29DD-45F7-8E25-9C11F567CA11}"/>
          </ac:spMkLst>
        </pc:spChg>
        <pc:picChg chg="del">
          <ac:chgData name="Dr. Desiree Beck" userId="c1322d0b-2b41-4123-a45d-d29a315e2e99" providerId="ADAL" clId="{2968F460-0C60-4367-9085-C872A836C61D}" dt="2022-05-19T15:49:51.364" v="272" actId="478"/>
          <ac:picMkLst>
            <pc:docMk/>
            <pc:sldMk cId="3164362564" sldId="5216"/>
            <ac:picMk id="6" creationId="{7CAFB279-7E43-8A71-F50A-184AEB082D58}"/>
          </ac:picMkLst>
        </pc:picChg>
      </pc:sldChg>
      <pc:sldChg chg="delSp modSp add mod">
        <pc:chgData name="Dr. Desiree Beck" userId="c1322d0b-2b41-4123-a45d-d29a315e2e99" providerId="ADAL" clId="{2968F460-0C60-4367-9085-C872A836C61D}" dt="2022-05-19T16:25:24.176" v="1232" actId="20577"/>
        <pc:sldMkLst>
          <pc:docMk/>
          <pc:sldMk cId="762114778" sldId="5217"/>
        </pc:sldMkLst>
        <pc:spChg chg="mod">
          <ac:chgData name="Dr. Desiree Beck" userId="c1322d0b-2b41-4123-a45d-d29a315e2e99" providerId="ADAL" clId="{2968F460-0C60-4367-9085-C872A836C61D}" dt="2022-05-19T16:25:24.176" v="1232" actId="20577"/>
          <ac:spMkLst>
            <pc:docMk/>
            <pc:sldMk cId="762114778" sldId="5217"/>
            <ac:spMk id="2" creationId="{8A6D4A34-29DD-45F7-8E25-9C11F567CA11}"/>
          </ac:spMkLst>
        </pc:spChg>
        <pc:picChg chg="del">
          <ac:chgData name="Dr. Desiree Beck" userId="c1322d0b-2b41-4123-a45d-d29a315e2e99" providerId="ADAL" clId="{2968F460-0C60-4367-9085-C872A836C61D}" dt="2022-05-19T15:49:46.402" v="269" actId="478"/>
          <ac:picMkLst>
            <pc:docMk/>
            <pc:sldMk cId="762114778" sldId="5217"/>
            <ac:picMk id="6" creationId="{7CAFB279-7E43-8A71-F50A-184AEB082D58}"/>
          </ac:picMkLst>
        </pc:picChg>
      </pc:sldChg>
      <pc:sldChg chg="addSp delSp modSp add mod ord">
        <pc:chgData name="Dr. Desiree Beck" userId="c1322d0b-2b41-4123-a45d-d29a315e2e99" providerId="ADAL" clId="{2968F460-0C60-4367-9085-C872A836C61D}" dt="2022-05-19T17:44:58.445" v="1283" actId="1076"/>
        <pc:sldMkLst>
          <pc:docMk/>
          <pc:sldMk cId="449203504" sldId="5218"/>
        </pc:sldMkLst>
        <pc:spChg chg="del">
          <ac:chgData name="Dr. Desiree Beck" userId="c1322d0b-2b41-4123-a45d-d29a315e2e99" providerId="ADAL" clId="{2968F460-0C60-4367-9085-C872A836C61D}" dt="2022-05-19T16:15:01.390" v="1085" actId="478"/>
          <ac:spMkLst>
            <pc:docMk/>
            <pc:sldMk cId="449203504" sldId="5218"/>
            <ac:spMk id="2" creationId="{8A6D4A34-29DD-45F7-8E25-9C11F567CA11}"/>
          </ac:spMkLst>
        </pc:spChg>
        <pc:spChg chg="mod">
          <ac:chgData name="Dr. Desiree Beck" userId="c1322d0b-2b41-4123-a45d-d29a315e2e99" providerId="ADAL" clId="{2968F460-0C60-4367-9085-C872A836C61D}" dt="2022-05-19T16:21:18.048" v="1163" actId="12789"/>
          <ac:spMkLst>
            <pc:docMk/>
            <pc:sldMk cId="449203504" sldId="5218"/>
            <ac:spMk id="3" creationId="{F1B8B674-4491-FFB3-D273-994CD4D44DF5}"/>
          </ac:spMkLst>
        </pc:spChg>
        <pc:spChg chg="mod">
          <ac:chgData name="Dr. Desiree Beck" userId="c1322d0b-2b41-4123-a45d-d29a315e2e99" providerId="ADAL" clId="{2968F460-0C60-4367-9085-C872A836C61D}" dt="2022-05-19T16:21:05.991" v="1161" actId="1036"/>
          <ac:spMkLst>
            <pc:docMk/>
            <pc:sldMk cId="449203504" sldId="5218"/>
            <ac:spMk id="5" creationId="{915EBF56-9A65-DBAA-C039-9D74437AD1E4}"/>
          </ac:spMkLst>
        </pc:spChg>
        <pc:spChg chg="mod">
          <ac:chgData name="Dr. Desiree Beck" userId="c1322d0b-2b41-4123-a45d-d29a315e2e99" providerId="ADAL" clId="{2968F460-0C60-4367-9085-C872A836C61D}" dt="2022-05-19T16:21:05.991" v="1161" actId="1036"/>
          <ac:spMkLst>
            <pc:docMk/>
            <pc:sldMk cId="449203504" sldId="5218"/>
            <ac:spMk id="7" creationId="{6BD41627-7328-6337-9AB1-7ECA3FC2BCBE}"/>
          </ac:spMkLst>
        </pc:spChg>
        <pc:spChg chg="mod">
          <ac:chgData name="Dr. Desiree Beck" userId="c1322d0b-2b41-4123-a45d-d29a315e2e99" providerId="ADAL" clId="{2968F460-0C60-4367-9085-C872A836C61D}" dt="2022-05-19T16:21:05.991" v="1161" actId="1036"/>
          <ac:spMkLst>
            <pc:docMk/>
            <pc:sldMk cId="449203504" sldId="5218"/>
            <ac:spMk id="8" creationId="{4E83EE6B-48A4-024B-C56C-08F209398979}"/>
          </ac:spMkLst>
        </pc:spChg>
        <pc:spChg chg="add del mod">
          <ac:chgData name="Dr. Desiree Beck" userId="c1322d0b-2b41-4123-a45d-d29a315e2e99" providerId="ADAL" clId="{2968F460-0C60-4367-9085-C872A836C61D}" dt="2022-05-19T16:15:05.441" v="1087" actId="478"/>
          <ac:spMkLst>
            <pc:docMk/>
            <pc:sldMk cId="449203504" sldId="5218"/>
            <ac:spMk id="9" creationId="{A6B31439-AE9A-4286-E6F2-60BBC0E78A66}"/>
          </ac:spMkLst>
        </pc:spChg>
        <pc:spChg chg="add mod">
          <ac:chgData name="Dr. Desiree Beck" userId="c1322d0b-2b41-4123-a45d-d29a315e2e99" providerId="ADAL" clId="{2968F460-0C60-4367-9085-C872A836C61D}" dt="2022-05-19T16:21:18.048" v="1163" actId="12789"/>
          <ac:spMkLst>
            <pc:docMk/>
            <pc:sldMk cId="449203504" sldId="5218"/>
            <ac:spMk id="14" creationId="{5DADC1DF-5939-FE53-605B-9459D3ABA14E}"/>
          </ac:spMkLst>
        </pc:spChg>
        <pc:spChg chg="add mod">
          <ac:chgData name="Dr. Desiree Beck" userId="c1322d0b-2b41-4123-a45d-d29a315e2e99" providerId="ADAL" clId="{2968F460-0C60-4367-9085-C872A836C61D}" dt="2022-05-19T16:22:06.927" v="1200" actId="6549"/>
          <ac:spMkLst>
            <pc:docMk/>
            <pc:sldMk cId="449203504" sldId="5218"/>
            <ac:spMk id="16" creationId="{9C995777-BB0E-C29B-58BC-5021CBA5153B}"/>
          </ac:spMkLst>
        </pc:spChg>
        <pc:spChg chg="mod">
          <ac:chgData name="Dr. Desiree Beck" userId="c1322d0b-2b41-4123-a45d-d29a315e2e99" providerId="ADAL" clId="{2968F460-0C60-4367-9085-C872A836C61D}" dt="2022-05-19T16:21:05.991" v="1161" actId="1036"/>
          <ac:spMkLst>
            <pc:docMk/>
            <pc:sldMk cId="449203504" sldId="5218"/>
            <ac:spMk id="18" creationId="{5B7E57E6-54B8-BF22-889A-787C90F04FCE}"/>
          </ac:spMkLst>
        </pc:spChg>
        <pc:spChg chg="mod">
          <ac:chgData name="Dr. Desiree Beck" userId="c1322d0b-2b41-4123-a45d-d29a315e2e99" providerId="ADAL" clId="{2968F460-0C60-4367-9085-C872A836C61D}" dt="2022-05-19T16:21:05.991" v="1161" actId="1036"/>
          <ac:spMkLst>
            <pc:docMk/>
            <pc:sldMk cId="449203504" sldId="5218"/>
            <ac:spMk id="19" creationId="{F669D91E-D019-AF7B-E7CC-F864C226179E}"/>
          </ac:spMkLst>
        </pc:spChg>
        <pc:spChg chg="mod">
          <ac:chgData name="Dr. Desiree Beck" userId="c1322d0b-2b41-4123-a45d-d29a315e2e99" providerId="ADAL" clId="{2968F460-0C60-4367-9085-C872A836C61D}" dt="2022-05-19T17:44:58.445" v="1283" actId="1076"/>
          <ac:spMkLst>
            <pc:docMk/>
            <pc:sldMk cId="449203504" sldId="5218"/>
            <ac:spMk id="20" creationId="{5DBF6888-959B-2350-679B-986640DF5BCD}"/>
          </ac:spMkLst>
        </pc:spChg>
        <pc:spChg chg="add mod">
          <ac:chgData name="Dr. Desiree Beck" userId="c1322d0b-2b41-4123-a45d-d29a315e2e99" providerId="ADAL" clId="{2968F460-0C60-4367-9085-C872A836C61D}" dt="2022-05-19T16:21:24.284" v="1179" actId="1037"/>
          <ac:spMkLst>
            <pc:docMk/>
            <pc:sldMk cId="449203504" sldId="5218"/>
            <ac:spMk id="21" creationId="{6283D759-8266-CBE7-6E1C-F9E1CFB83DD4}"/>
          </ac:spMkLst>
        </pc:spChg>
        <pc:cxnChg chg="mod">
          <ac:chgData name="Dr. Desiree Beck" userId="c1322d0b-2b41-4123-a45d-d29a315e2e99" providerId="ADAL" clId="{2968F460-0C60-4367-9085-C872A836C61D}" dt="2022-05-19T16:21:05.991" v="1161" actId="1036"/>
          <ac:cxnSpMkLst>
            <pc:docMk/>
            <pc:sldMk cId="449203504" sldId="5218"/>
            <ac:cxnSpMk id="10" creationId="{41E1AE8D-FD82-8690-D85E-5D72F49C9ADC}"/>
          </ac:cxnSpMkLst>
        </pc:cxnChg>
        <pc:cxnChg chg="mod">
          <ac:chgData name="Dr. Desiree Beck" userId="c1322d0b-2b41-4123-a45d-d29a315e2e99" providerId="ADAL" clId="{2968F460-0C60-4367-9085-C872A836C61D}" dt="2022-05-19T16:21:05.991" v="1161" actId="1036"/>
          <ac:cxnSpMkLst>
            <pc:docMk/>
            <pc:sldMk cId="449203504" sldId="5218"/>
            <ac:cxnSpMk id="12" creationId="{02BEB014-4177-6D1F-4C40-F7634C54C349}"/>
          </ac:cxnSpMkLst>
        </pc:cxnChg>
        <pc:cxnChg chg="mod">
          <ac:chgData name="Dr. Desiree Beck" userId="c1322d0b-2b41-4123-a45d-d29a315e2e99" providerId="ADAL" clId="{2968F460-0C60-4367-9085-C872A836C61D}" dt="2022-05-19T16:21:05.991" v="1161" actId="1036"/>
          <ac:cxnSpMkLst>
            <pc:docMk/>
            <pc:sldMk cId="449203504" sldId="5218"/>
            <ac:cxnSpMk id="15" creationId="{873BC12A-BCE6-ACC1-CD7E-FF1ED31681F4}"/>
          </ac:cxnSpMkLst>
        </pc:cxnChg>
        <pc:cxnChg chg="add mod">
          <ac:chgData name="Dr. Desiree Beck" userId="c1322d0b-2b41-4123-a45d-d29a315e2e99" providerId="ADAL" clId="{2968F460-0C60-4367-9085-C872A836C61D}" dt="2022-05-19T16:21:18.048" v="1163" actId="12789"/>
          <ac:cxnSpMkLst>
            <pc:docMk/>
            <pc:sldMk cId="449203504" sldId="5218"/>
            <ac:cxnSpMk id="17" creationId="{C7E387B0-872F-B914-F17C-694DD17D71E8}"/>
          </ac:cxnSpMkLst>
        </pc:cxnChg>
      </pc:sldChg>
    </pc:docChg>
  </pc:docChgLst>
  <pc:docChgLst>
    <pc:chgData name="Dr. Desiree A Beck" userId="78bb01b0-4e76-460e-b1f7-afa6df3d510d" providerId="ADAL" clId="{79C26E46-A603-4584-885A-AC5D1EBFB057}"/>
    <pc:docChg chg="undo custSel modSld">
      <pc:chgData name="Dr. Desiree A Beck" userId="78bb01b0-4e76-460e-b1f7-afa6df3d510d" providerId="ADAL" clId="{79C26E46-A603-4584-885A-AC5D1EBFB057}" dt="2022-05-13T12:06:31.452" v="310" actId="20577"/>
      <pc:docMkLst>
        <pc:docMk/>
      </pc:docMkLst>
      <pc:sldChg chg="addSp delSp modSp mod modNotesTx">
        <pc:chgData name="Dr. Desiree A Beck" userId="78bb01b0-4e76-460e-b1f7-afa6df3d510d" providerId="ADAL" clId="{79C26E46-A603-4584-885A-AC5D1EBFB057}" dt="2022-05-13T12:02:30.116" v="95" actId="6549"/>
        <pc:sldMkLst>
          <pc:docMk/>
          <pc:sldMk cId="1807501385" sldId="5197"/>
        </pc:sldMkLst>
        <pc:spChg chg="del">
          <ac:chgData name="Dr. Desiree A Beck" userId="78bb01b0-4e76-460e-b1f7-afa6df3d510d" providerId="ADAL" clId="{79C26E46-A603-4584-885A-AC5D1EBFB057}" dt="2022-05-13T11:58:56.031" v="0"/>
          <ac:spMkLst>
            <pc:docMk/>
            <pc:sldMk cId="1807501385" sldId="5197"/>
            <ac:spMk id="3" creationId="{9D2D7C65-97CC-4D0F-AFBC-623BA17BBEA0}"/>
          </ac:spMkLst>
        </pc:spChg>
        <pc:spChg chg="add mod">
          <ac:chgData name="Dr. Desiree A Beck" userId="78bb01b0-4e76-460e-b1f7-afa6df3d510d" providerId="ADAL" clId="{79C26E46-A603-4584-885A-AC5D1EBFB057}" dt="2022-05-13T12:02:13.808" v="53" actId="1076"/>
          <ac:spMkLst>
            <pc:docMk/>
            <pc:sldMk cId="1807501385" sldId="5197"/>
            <ac:spMk id="6" creationId="{90DA6504-EC24-F770-B15A-CCDC891FA4E1}"/>
          </ac:spMkLst>
        </pc:spChg>
        <pc:spChg chg="add del mod">
          <ac:chgData name="Dr. Desiree A Beck" userId="78bb01b0-4e76-460e-b1f7-afa6df3d510d" providerId="ADAL" clId="{79C26E46-A603-4584-885A-AC5D1EBFB057}" dt="2022-05-13T11:59:28.985" v="5" actId="22"/>
          <ac:spMkLst>
            <pc:docMk/>
            <pc:sldMk cId="1807501385" sldId="5197"/>
            <ac:spMk id="7" creationId="{D7C3F373-CA1E-7C9D-6F39-2510D19C31B2}"/>
          </ac:spMkLst>
        </pc:spChg>
        <pc:picChg chg="add mod">
          <ac:chgData name="Dr. Desiree A Beck" userId="78bb01b0-4e76-460e-b1f7-afa6df3d510d" providerId="ADAL" clId="{79C26E46-A603-4584-885A-AC5D1EBFB057}" dt="2022-05-13T11:59:01.809" v="1" actId="1076"/>
          <ac:picMkLst>
            <pc:docMk/>
            <pc:sldMk cId="1807501385" sldId="5197"/>
            <ac:picMk id="1026" creationId="{A86A2D20-C73D-A7E6-1821-09AF69050E71}"/>
          </ac:picMkLst>
        </pc:picChg>
      </pc:sldChg>
      <pc:sldChg chg="modNotesTx">
        <pc:chgData name="Dr. Desiree A Beck" userId="78bb01b0-4e76-460e-b1f7-afa6df3d510d" providerId="ADAL" clId="{79C26E46-A603-4584-885A-AC5D1EBFB057}" dt="2022-05-13T12:03:28.020" v="164" actId="20577"/>
        <pc:sldMkLst>
          <pc:docMk/>
          <pc:sldMk cId="2035656188" sldId="5198"/>
        </pc:sldMkLst>
      </pc:sldChg>
      <pc:sldChg chg="modNotesTx">
        <pc:chgData name="Dr. Desiree A Beck" userId="78bb01b0-4e76-460e-b1f7-afa6df3d510d" providerId="ADAL" clId="{79C26E46-A603-4584-885A-AC5D1EBFB057}" dt="2022-05-13T12:03:13.102" v="149" actId="20577"/>
        <pc:sldMkLst>
          <pc:docMk/>
          <pc:sldMk cId="867977192" sldId="5199"/>
        </pc:sldMkLst>
      </pc:sldChg>
      <pc:sldChg chg="modSp mod">
        <pc:chgData name="Dr. Desiree A Beck" userId="78bb01b0-4e76-460e-b1f7-afa6df3d510d" providerId="ADAL" clId="{79C26E46-A603-4584-885A-AC5D1EBFB057}" dt="2022-05-13T12:04:24.716" v="178" actId="20577"/>
        <pc:sldMkLst>
          <pc:docMk/>
          <pc:sldMk cId="4024474331" sldId="5203"/>
        </pc:sldMkLst>
        <pc:spChg chg="mod">
          <ac:chgData name="Dr. Desiree A Beck" userId="78bb01b0-4e76-460e-b1f7-afa6df3d510d" providerId="ADAL" clId="{79C26E46-A603-4584-885A-AC5D1EBFB057}" dt="2022-05-13T12:04:24.716" v="178" actId="20577"/>
          <ac:spMkLst>
            <pc:docMk/>
            <pc:sldMk cId="4024474331" sldId="5203"/>
            <ac:spMk id="3" creationId="{F54BE1E5-52D5-430F-A1A8-96EEBB58C9C8}"/>
          </ac:spMkLst>
        </pc:spChg>
      </pc:sldChg>
      <pc:sldChg chg="modNotesTx">
        <pc:chgData name="Dr. Desiree A Beck" userId="78bb01b0-4e76-460e-b1f7-afa6df3d510d" providerId="ADAL" clId="{79C26E46-A603-4584-885A-AC5D1EBFB057}" dt="2022-05-13T12:04:52.698" v="192" actId="20577"/>
        <pc:sldMkLst>
          <pc:docMk/>
          <pc:sldMk cId="3871248539" sldId="5205"/>
        </pc:sldMkLst>
      </pc:sldChg>
      <pc:sldChg chg="modSp mod">
        <pc:chgData name="Dr. Desiree A Beck" userId="78bb01b0-4e76-460e-b1f7-afa6df3d510d" providerId="ADAL" clId="{79C26E46-A603-4584-885A-AC5D1EBFB057}" dt="2022-05-13T12:05:09.185" v="200" actId="20577"/>
        <pc:sldMkLst>
          <pc:docMk/>
          <pc:sldMk cId="962163379" sldId="5206"/>
        </pc:sldMkLst>
        <pc:spChg chg="mod">
          <ac:chgData name="Dr. Desiree A Beck" userId="78bb01b0-4e76-460e-b1f7-afa6df3d510d" providerId="ADAL" clId="{79C26E46-A603-4584-885A-AC5D1EBFB057}" dt="2022-05-13T12:05:09.185" v="200" actId="20577"/>
          <ac:spMkLst>
            <pc:docMk/>
            <pc:sldMk cId="962163379" sldId="5206"/>
            <ac:spMk id="3" creationId="{613E4D71-A140-4F46-9F57-91303D8D4DB3}"/>
          </ac:spMkLst>
        </pc:spChg>
      </pc:sldChg>
      <pc:sldChg chg="modSp mod modNotesTx">
        <pc:chgData name="Dr. Desiree A Beck" userId="78bb01b0-4e76-460e-b1f7-afa6df3d510d" providerId="ADAL" clId="{79C26E46-A603-4584-885A-AC5D1EBFB057}" dt="2022-05-13T12:06:31.452" v="310" actId="20577"/>
        <pc:sldMkLst>
          <pc:docMk/>
          <pc:sldMk cId="4246586316" sldId="5207"/>
        </pc:sldMkLst>
        <pc:spChg chg="mod">
          <ac:chgData name="Dr. Desiree A Beck" userId="78bb01b0-4e76-460e-b1f7-afa6df3d510d" providerId="ADAL" clId="{79C26E46-A603-4584-885A-AC5D1EBFB057}" dt="2022-05-13T12:06:01.988" v="257" actId="20577"/>
          <ac:spMkLst>
            <pc:docMk/>
            <pc:sldMk cId="4246586316" sldId="5207"/>
            <ac:spMk id="3" creationId="{27BA57FF-E682-468F-BC79-727911ECD02A}"/>
          </ac:spMkLst>
        </pc:spChg>
      </pc:sldChg>
    </pc:docChg>
  </pc:docChgLst>
  <pc:docChgLst>
    <pc:chgData name="Dr. Desiree A Beck" userId="78bb01b0-4e76-460e-b1f7-afa6df3d510d" providerId="ADAL" clId="{2968F460-0C60-4367-9085-C872A836C61D}"/>
    <pc:docChg chg="undo custSel addSld delSld modSld sldOrd">
      <pc:chgData name="Dr. Desiree A Beck" userId="78bb01b0-4e76-460e-b1f7-afa6df3d510d" providerId="ADAL" clId="{2968F460-0C60-4367-9085-C872A836C61D}" dt="2022-06-11T15:51:56.858" v="307" actId="313"/>
      <pc:docMkLst>
        <pc:docMk/>
      </pc:docMkLst>
      <pc:sldChg chg="modSp mod">
        <pc:chgData name="Dr. Desiree A Beck" userId="78bb01b0-4e76-460e-b1f7-afa6df3d510d" providerId="ADAL" clId="{2968F460-0C60-4367-9085-C872A836C61D}" dt="2022-06-11T15:46:20.691" v="299" actId="5793"/>
        <pc:sldMkLst>
          <pc:docMk/>
          <pc:sldMk cId="1076224511" sldId="5201"/>
        </pc:sldMkLst>
        <pc:spChg chg="mod">
          <ac:chgData name="Dr. Desiree A Beck" userId="78bb01b0-4e76-460e-b1f7-afa6df3d510d" providerId="ADAL" clId="{2968F460-0C60-4367-9085-C872A836C61D}" dt="2022-06-11T15:46:20.691" v="299" actId="5793"/>
          <ac:spMkLst>
            <pc:docMk/>
            <pc:sldMk cId="1076224511" sldId="5201"/>
            <ac:spMk id="3" creationId="{060F01A0-02C9-43EF-84FA-B6583C6E2A71}"/>
          </ac:spMkLst>
        </pc:spChg>
      </pc:sldChg>
      <pc:sldChg chg="add del ord">
        <pc:chgData name="Dr. Desiree A Beck" userId="78bb01b0-4e76-460e-b1f7-afa6df3d510d" providerId="ADAL" clId="{2968F460-0C60-4367-9085-C872A836C61D}" dt="2022-06-11T15:41:59.244" v="199"/>
        <pc:sldMkLst>
          <pc:docMk/>
          <pc:sldMk cId="2843611642" sldId="5202"/>
        </pc:sldMkLst>
      </pc:sldChg>
      <pc:sldChg chg="modSp mod">
        <pc:chgData name="Dr. Desiree A Beck" userId="78bb01b0-4e76-460e-b1f7-afa6df3d510d" providerId="ADAL" clId="{2968F460-0C60-4367-9085-C872A836C61D}" dt="2022-06-11T15:51:56.858" v="307" actId="313"/>
        <pc:sldMkLst>
          <pc:docMk/>
          <pc:sldMk cId="962163379" sldId="5206"/>
        </pc:sldMkLst>
        <pc:spChg chg="mod">
          <ac:chgData name="Dr. Desiree A Beck" userId="78bb01b0-4e76-460e-b1f7-afa6df3d510d" providerId="ADAL" clId="{2968F460-0C60-4367-9085-C872A836C61D}" dt="2022-06-11T15:51:56.858" v="307" actId="313"/>
          <ac:spMkLst>
            <pc:docMk/>
            <pc:sldMk cId="962163379" sldId="5206"/>
            <ac:spMk id="3" creationId="{613E4D71-A140-4F46-9F57-91303D8D4DB3}"/>
          </ac:spMkLst>
        </pc:spChg>
      </pc:sldChg>
      <pc:sldChg chg="modSp mod">
        <pc:chgData name="Dr. Desiree A Beck" userId="78bb01b0-4e76-460e-b1f7-afa6df3d510d" providerId="ADAL" clId="{2968F460-0C60-4367-9085-C872A836C61D}" dt="2022-06-11T15:42:16.596" v="216" actId="20577"/>
        <pc:sldMkLst>
          <pc:docMk/>
          <pc:sldMk cId="4246586316" sldId="5207"/>
        </pc:sldMkLst>
        <pc:spChg chg="mod">
          <ac:chgData name="Dr. Desiree A Beck" userId="78bb01b0-4e76-460e-b1f7-afa6df3d510d" providerId="ADAL" clId="{2968F460-0C60-4367-9085-C872A836C61D}" dt="2022-06-11T15:42:16.596" v="216" actId="20577"/>
          <ac:spMkLst>
            <pc:docMk/>
            <pc:sldMk cId="4246586316" sldId="5207"/>
            <ac:spMk id="2" creationId="{73D8B766-B28A-4692-9FF4-AE123EAD6353}"/>
          </ac:spMkLst>
        </pc:spChg>
        <pc:spChg chg="mod">
          <ac:chgData name="Dr. Desiree A Beck" userId="78bb01b0-4e76-460e-b1f7-afa6df3d510d" providerId="ADAL" clId="{2968F460-0C60-4367-9085-C872A836C61D}" dt="2022-06-11T15:38:29.565" v="104" actId="20577"/>
          <ac:spMkLst>
            <pc:docMk/>
            <pc:sldMk cId="4246586316" sldId="5207"/>
            <ac:spMk id="3" creationId="{27BA57FF-E682-468F-BC79-727911ECD02A}"/>
          </ac:spMkLst>
        </pc:spChg>
      </pc:sldChg>
      <pc:sldChg chg="modSp mod">
        <pc:chgData name="Dr. Desiree A Beck" userId="78bb01b0-4e76-460e-b1f7-afa6df3d510d" providerId="ADAL" clId="{2968F460-0C60-4367-9085-C872A836C61D}" dt="2022-06-11T15:40:58.611" v="180" actId="1036"/>
        <pc:sldMkLst>
          <pc:docMk/>
          <pc:sldMk cId="449203504" sldId="5218"/>
        </pc:sldMkLst>
        <pc:spChg chg="mod">
          <ac:chgData name="Dr. Desiree A Beck" userId="78bb01b0-4e76-460e-b1f7-afa6df3d510d" providerId="ADAL" clId="{2968F460-0C60-4367-9085-C872A836C61D}" dt="2022-06-11T15:40:13.963" v="152" actId="1036"/>
          <ac:spMkLst>
            <pc:docMk/>
            <pc:sldMk cId="449203504" sldId="5218"/>
            <ac:spMk id="3" creationId="{F1B8B674-4491-FFB3-D273-994CD4D44DF5}"/>
          </ac:spMkLst>
        </pc:spChg>
        <pc:spChg chg="mod">
          <ac:chgData name="Dr. Desiree A Beck" userId="78bb01b0-4e76-460e-b1f7-afa6df3d510d" providerId="ADAL" clId="{2968F460-0C60-4367-9085-C872A836C61D}" dt="2022-06-11T15:40:48.025" v="172" actId="1037"/>
          <ac:spMkLst>
            <pc:docMk/>
            <pc:sldMk cId="449203504" sldId="5218"/>
            <ac:spMk id="14" creationId="{5DADC1DF-5939-FE53-605B-9459D3ABA14E}"/>
          </ac:spMkLst>
        </pc:spChg>
        <pc:spChg chg="mod">
          <ac:chgData name="Dr. Desiree A Beck" userId="78bb01b0-4e76-460e-b1f7-afa6df3d510d" providerId="ADAL" clId="{2968F460-0C60-4367-9085-C872A836C61D}" dt="2022-06-11T15:40:58.611" v="180" actId="1036"/>
          <ac:spMkLst>
            <pc:docMk/>
            <pc:sldMk cId="449203504" sldId="5218"/>
            <ac:spMk id="18" creationId="{5B7E57E6-54B8-BF22-889A-787C90F04FCE}"/>
          </ac:spMkLst>
        </pc:spChg>
        <pc:spChg chg="mod">
          <ac:chgData name="Dr. Desiree A Beck" userId="78bb01b0-4e76-460e-b1f7-afa6df3d510d" providerId="ADAL" clId="{2968F460-0C60-4367-9085-C872A836C61D}" dt="2022-06-11T15:40:24.210" v="168" actId="1035"/>
          <ac:spMkLst>
            <pc:docMk/>
            <pc:sldMk cId="449203504" sldId="5218"/>
            <ac:spMk id="21" creationId="{6283D759-8266-CBE7-6E1C-F9E1CFB83DD4}"/>
          </ac:spMkLst>
        </pc:spChg>
        <pc:cxnChg chg="ord">
          <ac:chgData name="Dr. Desiree A Beck" userId="78bb01b0-4e76-460e-b1f7-afa6df3d510d" providerId="ADAL" clId="{2968F460-0C60-4367-9085-C872A836C61D}" dt="2022-06-11T15:40:32.108" v="169" actId="167"/>
          <ac:cxnSpMkLst>
            <pc:docMk/>
            <pc:sldMk cId="449203504" sldId="5218"/>
            <ac:cxnSpMk id="10" creationId="{41E1AE8D-FD82-8690-D85E-5D72F49C9ADC}"/>
          </ac:cxnSpMkLst>
        </pc:cxnChg>
        <pc:cxnChg chg="mod">
          <ac:chgData name="Dr. Desiree A Beck" userId="78bb01b0-4e76-460e-b1f7-afa6df3d510d" providerId="ADAL" clId="{2968F460-0C60-4367-9085-C872A836C61D}" dt="2022-06-11T15:40:48.025" v="172" actId="1037"/>
          <ac:cxnSpMkLst>
            <pc:docMk/>
            <pc:sldMk cId="449203504" sldId="5218"/>
            <ac:cxnSpMk id="17" creationId="{C7E387B0-872F-B914-F17C-694DD17D71E8}"/>
          </ac:cxnSpMkLst>
        </pc:cxnChg>
      </pc:sldChg>
      <pc:sldChg chg="modSp new mod">
        <pc:chgData name="Dr. Desiree A Beck" userId="78bb01b0-4e76-460e-b1f7-afa6df3d510d" providerId="ADAL" clId="{2968F460-0C60-4367-9085-C872A836C61D}" dt="2022-06-11T15:41:49.450" v="197" actId="20577"/>
        <pc:sldMkLst>
          <pc:docMk/>
          <pc:sldMk cId="2440053951" sldId="5219"/>
        </pc:sldMkLst>
        <pc:spChg chg="mod">
          <ac:chgData name="Dr. Desiree A Beck" userId="78bb01b0-4e76-460e-b1f7-afa6df3d510d" providerId="ADAL" clId="{2968F460-0C60-4367-9085-C872A836C61D}" dt="2022-06-11T15:41:49.450" v="197" actId="20577"/>
          <ac:spMkLst>
            <pc:docMk/>
            <pc:sldMk cId="2440053951" sldId="5219"/>
            <ac:spMk id="2" creationId="{EEFE7359-EDE6-7C63-07C6-1398F3B34954}"/>
          </ac:spMkLst>
        </pc:spChg>
      </pc:sldChg>
    </pc:docChg>
  </pc:docChgLst>
  <pc:docChgLst>
    <pc:chgData name="Mike Cunningham" userId="S::mtcunningham@mitre-engenuity.org::4a72fd22-b9f4-4646-bb39-2192c676652b" providerId="AD" clId="Web-{CA4F8C65-E74C-4CA1-454D-D86A1359356D}"/>
    <pc:docChg chg="addSld modSld modSection">
      <pc:chgData name="Mike Cunningham" userId="S::mtcunningham@mitre-engenuity.org::4a72fd22-b9f4-4646-bb39-2192c676652b" providerId="AD" clId="Web-{CA4F8C65-E74C-4CA1-454D-D86A1359356D}" dt="2022-06-16T17:16:22.981" v="37" actId="20577"/>
      <pc:docMkLst>
        <pc:docMk/>
      </pc:docMkLst>
      <pc:sldChg chg="new">
        <pc:chgData name="Mike Cunningham" userId="S::mtcunningham@mitre-engenuity.org::4a72fd22-b9f4-4646-bb39-2192c676652b" providerId="AD" clId="Web-{CA4F8C65-E74C-4CA1-454D-D86A1359356D}" dt="2022-06-16T17:16:03.481" v="0"/>
        <pc:sldMkLst>
          <pc:docMk/>
          <pc:sldMk cId="971770536" sldId="5226"/>
        </pc:sldMkLst>
      </pc:sldChg>
      <pc:sldChg chg="modSp">
        <pc:chgData name="Mike Cunningham" userId="S::mtcunningham@mitre-engenuity.org::4a72fd22-b9f4-4646-bb39-2192c676652b" providerId="AD" clId="Web-{CA4F8C65-E74C-4CA1-454D-D86A1359356D}" dt="2022-06-16T17:16:22.981" v="37" actId="20577"/>
        <pc:sldMkLst>
          <pc:docMk/>
          <pc:sldMk cId="971770536" sldId="5227"/>
        </pc:sldMkLst>
        <pc:spChg chg="mod">
          <ac:chgData name="Mike Cunningham" userId="S::mtcunningham@mitre-engenuity.org::4a72fd22-b9f4-4646-bb39-2192c676652b" providerId="AD" clId="Web-{CA4F8C65-E74C-4CA1-454D-D86A1359356D}" dt="2022-06-16T17:16:22.981" v="37" actId="20577"/>
          <ac:spMkLst>
            <pc:docMk/>
            <pc:sldMk cId="971770536" sldId="5227"/>
            <ac:spMk id="2" creationId="{7DAEA512-6827-782D-8968-B003E8DD990F}"/>
          </ac:spMkLst>
        </pc:spChg>
      </pc:sldChg>
    </pc:docChg>
  </pc:docChgLst>
  <pc:docChgLst>
    <pc:chgData name="Dr. Desiree Beck" userId="S::dbeck@mitre-engenuity.org::c1322d0b-2b41-4123-a45d-d29a315e2e99" providerId="AD" clId="Web-{795E0FD7-D673-183F-D1A7-54677E1CA6E7}"/>
    <pc:docChg chg="addSld modSld sldOrd">
      <pc:chgData name="Dr. Desiree Beck" userId="S::dbeck@mitre-engenuity.org::c1322d0b-2b41-4123-a45d-d29a315e2e99" providerId="AD" clId="Web-{795E0FD7-D673-183F-D1A7-54677E1CA6E7}" dt="2022-06-13T18:18:16.402" v="125" actId="20577"/>
      <pc:docMkLst>
        <pc:docMk/>
      </pc:docMkLst>
      <pc:sldChg chg="modSp">
        <pc:chgData name="Dr. Desiree Beck" userId="S::dbeck@mitre-engenuity.org::c1322d0b-2b41-4123-a45d-d29a315e2e99" providerId="AD" clId="Web-{795E0FD7-D673-183F-D1A7-54677E1CA6E7}" dt="2022-06-13T18:13:21.181" v="53" actId="14100"/>
        <pc:sldMkLst>
          <pc:docMk/>
          <pc:sldMk cId="3974751804" sldId="5194"/>
        </pc:sldMkLst>
        <pc:spChg chg="mod">
          <ac:chgData name="Dr. Desiree Beck" userId="S::dbeck@mitre-engenuity.org::c1322d0b-2b41-4123-a45d-d29a315e2e99" providerId="AD" clId="Web-{795E0FD7-D673-183F-D1A7-54677E1CA6E7}" dt="2022-06-13T18:12:02.864" v="20" actId="20577"/>
          <ac:spMkLst>
            <pc:docMk/>
            <pc:sldMk cId="3974751804" sldId="5194"/>
            <ac:spMk id="2" creationId="{0819C350-A069-4C7C-9D92-0FA486FE30B6}"/>
          </ac:spMkLst>
        </pc:spChg>
        <pc:spChg chg="mod">
          <ac:chgData name="Dr. Desiree Beck" userId="S::dbeck@mitre-engenuity.org::c1322d0b-2b41-4123-a45d-d29a315e2e99" providerId="AD" clId="Web-{795E0FD7-D673-183F-D1A7-54677E1CA6E7}" dt="2022-06-13T18:13:21.181" v="53" actId="14100"/>
          <ac:spMkLst>
            <pc:docMk/>
            <pc:sldMk cId="3974751804" sldId="5194"/>
            <ac:spMk id="5" creationId="{FEF59706-E039-4899-8A7E-A9AC80FDDFCE}"/>
          </ac:spMkLst>
        </pc:spChg>
      </pc:sldChg>
      <pc:sldChg chg="modSp">
        <pc:chgData name="Dr. Desiree Beck" userId="S::dbeck@mitre-engenuity.org::c1322d0b-2b41-4123-a45d-d29a315e2e99" providerId="AD" clId="Web-{795E0FD7-D673-183F-D1A7-54677E1CA6E7}" dt="2022-06-13T18:13:30.088" v="55" actId="20577"/>
        <pc:sldMkLst>
          <pc:docMk/>
          <pc:sldMk cId="4024699019" sldId="5195"/>
        </pc:sldMkLst>
        <pc:spChg chg="mod">
          <ac:chgData name="Dr. Desiree Beck" userId="S::dbeck@mitre-engenuity.org::c1322d0b-2b41-4123-a45d-d29a315e2e99" providerId="AD" clId="Web-{795E0FD7-D673-183F-D1A7-54677E1CA6E7}" dt="2022-06-13T18:13:30.088" v="55" actId="20577"/>
          <ac:spMkLst>
            <pc:docMk/>
            <pc:sldMk cId="4024699019" sldId="5195"/>
            <ac:spMk id="2" creationId="{96278DF1-5141-457A-8CE2-1A64D58D2233}"/>
          </ac:spMkLst>
        </pc:spChg>
      </pc:sldChg>
      <pc:sldChg chg="ord">
        <pc:chgData name="Dr. Desiree Beck" userId="S::dbeck@mitre-engenuity.org::c1322d0b-2b41-4123-a45d-d29a315e2e99" providerId="AD" clId="Web-{795E0FD7-D673-183F-D1A7-54677E1CA6E7}" dt="2022-06-13T18:14:02.808" v="63"/>
        <pc:sldMkLst>
          <pc:docMk/>
          <pc:sldMk cId="3619761036" sldId="5200"/>
        </pc:sldMkLst>
      </pc:sldChg>
      <pc:sldChg chg="ord">
        <pc:chgData name="Dr. Desiree Beck" userId="S::dbeck@mitre-engenuity.org::c1322d0b-2b41-4123-a45d-d29a315e2e99" providerId="AD" clId="Web-{795E0FD7-D673-183F-D1A7-54677E1CA6E7}" dt="2022-06-13T18:17:16.148" v="95"/>
        <pc:sldMkLst>
          <pc:docMk/>
          <pc:sldMk cId="2843611642" sldId="5202"/>
        </pc:sldMkLst>
      </pc:sldChg>
      <pc:sldChg chg="addSp modSp ord modNotes">
        <pc:chgData name="Dr. Desiree Beck" userId="S::dbeck@mitre-engenuity.org::c1322d0b-2b41-4123-a45d-d29a315e2e99" providerId="AD" clId="Web-{795E0FD7-D673-183F-D1A7-54677E1CA6E7}" dt="2022-06-13T18:17:00.663" v="93"/>
        <pc:sldMkLst>
          <pc:docMk/>
          <pc:sldMk cId="3871248539" sldId="5205"/>
        </pc:sldMkLst>
        <pc:spChg chg="mod">
          <ac:chgData name="Dr. Desiree Beck" userId="S::dbeck@mitre-engenuity.org::c1322d0b-2b41-4123-a45d-d29a315e2e99" providerId="AD" clId="Web-{795E0FD7-D673-183F-D1A7-54677E1CA6E7}" dt="2022-06-13T18:14:53.858" v="68" actId="20577"/>
          <ac:spMkLst>
            <pc:docMk/>
            <pc:sldMk cId="3871248539" sldId="5205"/>
            <ac:spMk id="2" creationId="{810B8BD4-92F4-41F6-A519-13917A2456CE}"/>
          </ac:spMkLst>
        </pc:spChg>
        <pc:spChg chg="add">
          <ac:chgData name="Dr. Desiree Beck" userId="S::dbeck@mitre-engenuity.org::c1322d0b-2b41-4123-a45d-d29a315e2e99" providerId="AD" clId="Web-{795E0FD7-D673-183F-D1A7-54677E1CA6E7}" dt="2022-06-13T18:17:00.663" v="93"/>
          <ac:spMkLst>
            <pc:docMk/>
            <pc:sldMk cId="3871248539" sldId="5205"/>
            <ac:spMk id="5" creationId="{CF655829-AB95-EAFD-D71E-766EE8546AF1}"/>
          </ac:spMkLst>
        </pc:spChg>
      </pc:sldChg>
      <pc:sldChg chg="ord">
        <pc:chgData name="Dr. Desiree Beck" userId="S::dbeck@mitre-engenuity.org::c1322d0b-2b41-4123-a45d-d29a315e2e99" providerId="AD" clId="Web-{795E0FD7-D673-183F-D1A7-54677E1CA6E7}" dt="2022-06-13T18:15:02.968" v="69"/>
        <pc:sldMkLst>
          <pc:docMk/>
          <pc:sldMk cId="3458625114" sldId="5209"/>
        </pc:sldMkLst>
      </pc:sldChg>
      <pc:sldChg chg="ord">
        <pc:chgData name="Dr. Desiree Beck" userId="S::dbeck@mitre-engenuity.org::c1322d0b-2b41-4123-a45d-d29a315e2e99" providerId="AD" clId="Web-{795E0FD7-D673-183F-D1A7-54677E1CA6E7}" dt="2022-06-13T18:14:04.855" v="64"/>
        <pc:sldMkLst>
          <pc:docMk/>
          <pc:sldMk cId="3657836675" sldId="5210"/>
        </pc:sldMkLst>
      </pc:sldChg>
      <pc:sldChg chg="addSp modSp new">
        <pc:chgData name="Dr. Desiree Beck" userId="S::dbeck@mitre-engenuity.org::c1322d0b-2b41-4123-a45d-d29a315e2e99" providerId="AD" clId="Web-{795E0FD7-D673-183F-D1A7-54677E1CA6E7}" dt="2022-06-13T18:16:50.350" v="92" actId="20577"/>
        <pc:sldMkLst>
          <pc:docMk/>
          <pc:sldMk cId="67156963" sldId="5220"/>
        </pc:sldMkLst>
        <pc:spChg chg="mod">
          <ac:chgData name="Dr. Desiree Beck" userId="S::dbeck@mitre-engenuity.org::c1322d0b-2b41-4123-a45d-d29a315e2e99" providerId="AD" clId="Web-{795E0FD7-D673-183F-D1A7-54677E1CA6E7}" dt="2022-06-13T18:11:28.221" v="9" actId="20577"/>
          <ac:spMkLst>
            <pc:docMk/>
            <pc:sldMk cId="67156963" sldId="5220"/>
            <ac:spMk id="2" creationId="{26CF1546-54A4-DCEB-3A64-EEE2D2810E74}"/>
          </ac:spMkLst>
        </pc:spChg>
        <pc:spChg chg="add mod">
          <ac:chgData name="Dr. Desiree Beck" userId="S::dbeck@mitre-engenuity.org::c1322d0b-2b41-4123-a45d-d29a315e2e99" providerId="AD" clId="Web-{795E0FD7-D673-183F-D1A7-54677E1CA6E7}" dt="2022-06-13T18:16:50.350" v="92" actId="20577"/>
          <ac:spMkLst>
            <pc:docMk/>
            <pc:sldMk cId="67156963" sldId="5220"/>
            <ac:spMk id="5" creationId="{B0CFF994-4B2B-BC6B-440A-F49039E4B19C}"/>
          </ac:spMkLst>
        </pc:spChg>
      </pc:sldChg>
      <pc:sldChg chg="modSp add ord replId">
        <pc:chgData name="Dr. Desiree Beck" userId="S::dbeck@mitre-engenuity.org::c1322d0b-2b41-4123-a45d-d29a315e2e99" providerId="AD" clId="Web-{795E0FD7-D673-183F-D1A7-54677E1CA6E7}" dt="2022-06-13T18:13:56.089" v="62" actId="20577"/>
        <pc:sldMkLst>
          <pc:docMk/>
          <pc:sldMk cId="1774117815" sldId="5221"/>
        </pc:sldMkLst>
        <pc:spChg chg="mod">
          <ac:chgData name="Dr. Desiree Beck" userId="S::dbeck@mitre-engenuity.org::c1322d0b-2b41-4123-a45d-d29a315e2e99" providerId="AD" clId="Web-{795E0FD7-D673-183F-D1A7-54677E1CA6E7}" dt="2022-06-13T18:13:39.151" v="58" actId="20577"/>
          <ac:spMkLst>
            <pc:docMk/>
            <pc:sldMk cId="1774117815" sldId="5221"/>
            <ac:spMk id="2" creationId="{96278DF1-5141-457A-8CE2-1A64D58D2233}"/>
          </ac:spMkLst>
        </pc:spChg>
        <pc:spChg chg="mod">
          <ac:chgData name="Dr. Desiree Beck" userId="S::dbeck@mitre-engenuity.org::c1322d0b-2b41-4123-a45d-d29a315e2e99" providerId="AD" clId="Web-{795E0FD7-D673-183F-D1A7-54677E1CA6E7}" dt="2022-06-13T18:13:56.089" v="62" actId="20577"/>
          <ac:spMkLst>
            <pc:docMk/>
            <pc:sldMk cId="1774117815" sldId="5221"/>
            <ac:spMk id="3" creationId="{36248091-ABF1-46F3-A74B-EF28D5608DB6}"/>
          </ac:spMkLst>
        </pc:spChg>
      </pc:sldChg>
      <pc:sldChg chg="add replId">
        <pc:chgData name="Dr. Desiree Beck" userId="S::dbeck@mitre-engenuity.org::c1322d0b-2b41-4123-a45d-d29a315e2e99" providerId="AD" clId="Web-{795E0FD7-D673-183F-D1A7-54677E1CA6E7}" dt="2022-06-13T18:14:41.920" v="65"/>
        <pc:sldMkLst>
          <pc:docMk/>
          <pc:sldMk cId="72239366" sldId="5222"/>
        </pc:sldMkLst>
      </pc:sldChg>
      <pc:sldChg chg="addSp modSp add ord replId modNotes">
        <pc:chgData name="Dr. Desiree Beck" userId="S::dbeck@mitre-engenuity.org::c1322d0b-2b41-4123-a45d-d29a315e2e99" providerId="AD" clId="Web-{795E0FD7-D673-183F-D1A7-54677E1CA6E7}" dt="2022-06-13T18:18:16.402" v="125" actId="20577"/>
        <pc:sldMkLst>
          <pc:docMk/>
          <pc:sldMk cId="1909076513" sldId="5223"/>
        </pc:sldMkLst>
        <pc:spChg chg="mod">
          <ac:chgData name="Dr. Desiree Beck" userId="S::dbeck@mitre-engenuity.org::c1322d0b-2b41-4123-a45d-d29a315e2e99" providerId="AD" clId="Web-{795E0FD7-D673-183F-D1A7-54677E1CA6E7}" dt="2022-06-13T18:18:06.448" v="114" actId="20577"/>
          <ac:spMkLst>
            <pc:docMk/>
            <pc:sldMk cId="1909076513" sldId="5223"/>
            <ac:spMk id="2" creationId="{810B8BD4-92F4-41F6-A519-13917A2456CE}"/>
          </ac:spMkLst>
        </pc:spChg>
        <pc:spChg chg="add mod">
          <ac:chgData name="Dr. Desiree Beck" userId="S::dbeck@mitre-engenuity.org::c1322d0b-2b41-4123-a45d-d29a315e2e99" providerId="AD" clId="Web-{795E0FD7-D673-183F-D1A7-54677E1CA6E7}" dt="2022-06-13T18:18:16.402" v="125" actId="20577"/>
          <ac:spMkLst>
            <pc:docMk/>
            <pc:sldMk cId="1909076513" sldId="5223"/>
            <ac:spMk id="5" creationId="{D94DC7A1-1BFC-0C66-5CFA-31E658C34CA3}"/>
          </ac:spMkLst>
        </pc:spChg>
        <pc:spChg chg="add">
          <ac:chgData name="Dr. Desiree Beck" userId="S::dbeck@mitre-engenuity.org::c1322d0b-2b41-4123-a45d-d29a315e2e99" providerId="AD" clId="Web-{795E0FD7-D673-183F-D1A7-54677E1CA6E7}" dt="2022-06-13T18:18:08.417" v="115"/>
          <ac:spMkLst>
            <pc:docMk/>
            <pc:sldMk cId="1909076513" sldId="5223"/>
            <ac:spMk id="6" creationId="{D1B74FBA-C2C3-0B59-F498-433BE43BC6EB}"/>
          </ac:spMkLst>
        </pc:spChg>
      </pc:sldChg>
      <pc:sldChg chg="add replId">
        <pc:chgData name="Dr. Desiree Beck" userId="S::dbeck@mitre-engenuity.org::c1322d0b-2b41-4123-a45d-d29a315e2e99" providerId="AD" clId="Web-{795E0FD7-D673-183F-D1A7-54677E1CA6E7}" dt="2022-06-13T18:17:47.447" v="96"/>
        <pc:sldMkLst>
          <pc:docMk/>
          <pc:sldMk cId="2504202421" sldId="5224"/>
        </pc:sldMkLst>
      </pc:sldChg>
    </pc:docChg>
  </pc:docChgLst>
  <pc:docChgLst>
    <pc:chgData name="Dr. Desiree Beck" userId="S::dbeck@mitre-engenuity.org::c1322d0b-2b41-4123-a45d-d29a315e2e99" providerId="AD" clId="Web-{CAD9BF36-7ACD-417C-80BD-7C8517295672}"/>
    <pc:docChg chg="modSld">
      <pc:chgData name="Dr. Desiree Beck" userId="S::dbeck@mitre-engenuity.org::c1322d0b-2b41-4123-a45d-d29a315e2e99" providerId="AD" clId="Web-{CAD9BF36-7ACD-417C-80BD-7C8517295672}" dt="2022-05-18T02:11:57.533" v="41"/>
      <pc:docMkLst>
        <pc:docMk/>
      </pc:docMkLst>
      <pc:sldChg chg="modNotes">
        <pc:chgData name="Dr. Desiree Beck" userId="S::dbeck@mitre-engenuity.org::c1322d0b-2b41-4123-a45d-d29a315e2e99" providerId="AD" clId="Web-{CAD9BF36-7ACD-417C-80BD-7C8517295672}" dt="2022-05-18T02:11:57.533" v="41"/>
        <pc:sldMkLst>
          <pc:docMk/>
          <pc:sldMk cId="4246586316" sldId="5207"/>
        </pc:sldMkLst>
      </pc:sldChg>
      <pc:sldChg chg="modNotes">
        <pc:chgData name="Dr. Desiree Beck" userId="S::dbeck@mitre-engenuity.org::c1322d0b-2b41-4123-a45d-d29a315e2e99" providerId="AD" clId="Web-{CAD9BF36-7ACD-417C-80BD-7C8517295672}" dt="2022-05-18T02:07:55.955" v="22"/>
        <pc:sldMkLst>
          <pc:docMk/>
          <pc:sldMk cId="388345380" sldId="5212"/>
        </pc:sldMkLst>
      </pc:sldChg>
    </pc:docChg>
  </pc:docChgLst>
  <pc:docChgLst>
    <pc:chgData name="Dr. Desiree Beck" userId="c1322d0b-2b41-4123-a45d-d29a315e2e99" providerId="ADAL" clId="{3F8B0653-4117-44FB-9FA8-CE60B7F2D778}"/>
    <pc:docChg chg="undo custSel addSld delSld modSld sldOrd modSection">
      <pc:chgData name="Dr. Desiree Beck" userId="c1322d0b-2b41-4123-a45d-d29a315e2e99" providerId="ADAL" clId="{3F8B0653-4117-44FB-9FA8-CE60B7F2D778}" dt="2022-06-25T06:27:53.550" v="485" actId="20577"/>
      <pc:docMkLst>
        <pc:docMk/>
      </pc:docMkLst>
      <pc:sldChg chg="addSp modSp mod modNotesTx">
        <pc:chgData name="Dr. Desiree Beck" userId="c1322d0b-2b41-4123-a45d-d29a315e2e99" providerId="ADAL" clId="{3F8B0653-4117-44FB-9FA8-CE60B7F2D778}" dt="2022-06-24T07:51:02.589" v="324" actId="5793"/>
        <pc:sldMkLst>
          <pc:docMk/>
          <pc:sldMk cId="1807501385" sldId="5197"/>
        </pc:sldMkLst>
        <pc:spChg chg="add mod">
          <ac:chgData name="Dr. Desiree Beck" userId="c1322d0b-2b41-4123-a45d-d29a315e2e99" providerId="ADAL" clId="{3F8B0653-4117-44FB-9FA8-CE60B7F2D778}" dt="2022-06-24T07:50:48.276" v="314" actId="108"/>
          <ac:spMkLst>
            <pc:docMk/>
            <pc:sldMk cId="1807501385" sldId="5197"/>
            <ac:spMk id="3" creationId="{AC7D1505-805E-AB30-CA76-85E136BBD4DD}"/>
          </ac:spMkLst>
        </pc:spChg>
        <pc:spChg chg="mod">
          <ac:chgData name="Dr. Desiree Beck" userId="c1322d0b-2b41-4123-a45d-d29a315e2e99" providerId="ADAL" clId="{3F8B0653-4117-44FB-9FA8-CE60B7F2D778}" dt="2022-06-24T07:50:58.284" v="322" actId="1035"/>
          <ac:spMkLst>
            <pc:docMk/>
            <pc:sldMk cId="1807501385" sldId="5197"/>
            <ac:spMk id="6" creationId="{90DA6504-EC24-F770-B15A-CCDC891FA4E1}"/>
          </ac:spMkLst>
        </pc:spChg>
        <pc:picChg chg="mod">
          <ac:chgData name="Dr. Desiree Beck" userId="c1322d0b-2b41-4123-a45d-d29a315e2e99" providerId="ADAL" clId="{3F8B0653-4117-44FB-9FA8-CE60B7F2D778}" dt="2022-06-24T07:50:58.284" v="322" actId="1035"/>
          <ac:picMkLst>
            <pc:docMk/>
            <pc:sldMk cId="1807501385" sldId="5197"/>
            <ac:picMk id="1026" creationId="{A86A2D20-C73D-A7E6-1821-09AF69050E71}"/>
          </ac:picMkLst>
        </pc:picChg>
      </pc:sldChg>
      <pc:sldChg chg="modNotesTx">
        <pc:chgData name="Dr. Desiree Beck" userId="c1322d0b-2b41-4123-a45d-d29a315e2e99" providerId="ADAL" clId="{3F8B0653-4117-44FB-9FA8-CE60B7F2D778}" dt="2022-06-24T07:51:10.267" v="326" actId="5793"/>
        <pc:sldMkLst>
          <pc:docMk/>
          <pc:sldMk cId="867977192" sldId="5199"/>
        </pc:sldMkLst>
      </pc:sldChg>
      <pc:sldChg chg="modSp mod">
        <pc:chgData name="Dr. Desiree Beck" userId="c1322d0b-2b41-4123-a45d-d29a315e2e99" providerId="ADAL" clId="{3F8B0653-4117-44FB-9FA8-CE60B7F2D778}" dt="2022-06-24T08:56:09.426" v="337" actId="20577"/>
        <pc:sldMkLst>
          <pc:docMk/>
          <pc:sldMk cId="962163379" sldId="5206"/>
        </pc:sldMkLst>
        <pc:spChg chg="mod">
          <ac:chgData name="Dr. Desiree Beck" userId="c1322d0b-2b41-4123-a45d-d29a315e2e99" providerId="ADAL" clId="{3F8B0653-4117-44FB-9FA8-CE60B7F2D778}" dt="2022-06-24T08:56:09.426" v="337" actId="20577"/>
          <ac:spMkLst>
            <pc:docMk/>
            <pc:sldMk cId="962163379" sldId="5206"/>
            <ac:spMk id="3" creationId="{613E4D71-A140-4F46-9F57-91303D8D4DB3}"/>
          </ac:spMkLst>
        </pc:spChg>
      </pc:sldChg>
      <pc:sldChg chg="addSp modSp mod ord modNotesTx">
        <pc:chgData name="Dr. Desiree Beck" userId="c1322d0b-2b41-4123-a45d-d29a315e2e99" providerId="ADAL" clId="{3F8B0653-4117-44FB-9FA8-CE60B7F2D778}" dt="2022-06-25T06:26:09.349" v="468" actId="207"/>
        <pc:sldMkLst>
          <pc:docMk/>
          <pc:sldMk cId="4246586316" sldId="5207"/>
        </pc:sldMkLst>
        <pc:spChg chg="mod">
          <ac:chgData name="Dr. Desiree Beck" userId="c1322d0b-2b41-4123-a45d-d29a315e2e99" providerId="ADAL" clId="{3F8B0653-4117-44FB-9FA8-CE60B7F2D778}" dt="2022-06-25T06:26:09.349" v="468" actId="207"/>
          <ac:spMkLst>
            <pc:docMk/>
            <pc:sldMk cId="4246586316" sldId="5207"/>
            <ac:spMk id="3" creationId="{27BA57FF-E682-468F-BC79-727911ECD02A}"/>
          </ac:spMkLst>
        </pc:spChg>
        <pc:spChg chg="add mod">
          <ac:chgData name="Dr. Desiree Beck" userId="c1322d0b-2b41-4123-a45d-d29a315e2e99" providerId="ADAL" clId="{3F8B0653-4117-44FB-9FA8-CE60B7F2D778}" dt="2022-06-25T06:02:15.091" v="396"/>
          <ac:spMkLst>
            <pc:docMk/>
            <pc:sldMk cId="4246586316" sldId="5207"/>
            <ac:spMk id="5" creationId="{275CC441-7F01-175E-2FA6-84F2CF17B98D}"/>
          </ac:spMkLst>
        </pc:spChg>
      </pc:sldChg>
      <pc:sldChg chg="modNotesTx">
        <pc:chgData name="Dr. Desiree Beck" userId="c1322d0b-2b41-4123-a45d-d29a315e2e99" providerId="ADAL" clId="{3F8B0653-4117-44FB-9FA8-CE60B7F2D778}" dt="2022-06-24T08:57:46.506" v="339" actId="5793"/>
        <pc:sldMkLst>
          <pc:docMk/>
          <pc:sldMk cId="3360427632" sldId="5214"/>
        </pc:sldMkLst>
      </pc:sldChg>
      <pc:sldChg chg="modSp mod">
        <pc:chgData name="Dr. Desiree Beck" userId="c1322d0b-2b41-4123-a45d-d29a315e2e99" providerId="ADAL" clId="{3F8B0653-4117-44FB-9FA8-CE60B7F2D778}" dt="2022-06-25T05:38:43.474" v="387" actId="108"/>
        <pc:sldMkLst>
          <pc:docMk/>
          <pc:sldMk cId="449203504" sldId="5218"/>
        </pc:sldMkLst>
        <pc:spChg chg="mod">
          <ac:chgData name="Dr. Desiree Beck" userId="c1322d0b-2b41-4123-a45d-d29a315e2e99" providerId="ADAL" clId="{3F8B0653-4117-44FB-9FA8-CE60B7F2D778}" dt="2022-06-24T13:31:35.843" v="362" actId="14100"/>
          <ac:spMkLst>
            <pc:docMk/>
            <pc:sldMk cId="449203504" sldId="5218"/>
            <ac:spMk id="5" creationId="{915EBF56-9A65-DBAA-C039-9D74437AD1E4}"/>
          </ac:spMkLst>
        </pc:spChg>
        <pc:spChg chg="mod">
          <ac:chgData name="Dr. Desiree Beck" userId="c1322d0b-2b41-4123-a45d-d29a315e2e99" providerId="ADAL" clId="{3F8B0653-4117-44FB-9FA8-CE60B7F2D778}" dt="2022-06-24T13:31:32.356" v="360" actId="14100"/>
          <ac:spMkLst>
            <pc:docMk/>
            <pc:sldMk cId="449203504" sldId="5218"/>
            <ac:spMk id="14" creationId="{5DADC1DF-5939-FE53-605B-9459D3ABA14E}"/>
          </ac:spMkLst>
        </pc:spChg>
        <pc:cxnChg chg="mod">
          <ac:chgData name="Dr. Desiree Beck" userId="c1322d0b-2b41-4123-a45d-d29a315e2e99" providerId="ADAL" clId="{3F8B0653-4117-44FB-9FA8-CE60B7F2D778}" dt="2022-06-25T05:38:35.473" v="385"/>
          <ac:cxnSpMkLst>
            <pc:docMk/>
            <pc:sldMk cId="449203504" sldId="5218"/>
            <ac:cxnSpMk id="12" creationId="{02BEB014-4177-6D1F-4C40-F7634C54C349}"/>
          </ac:cxnSpMkLst>
        </pc:cxnChg>
        <pc:cxnChg chg="mod">
          <ac:chgData name="Dr. Desiree Beck" userId="c1322d0b-2b41-4123-a45d-d29a315e2e99" providerId="ADAL" clId="{3F8B0653-4117-44FB-9FA8-CE60B7F2D778}" dt="2022-06-25T05:38:43.474" v="387" actId="108"/>
          <ac:cxnSpMkLst>
            <pc:docMk/>
            <pc:sldMk cId="449203504" sldId="5218"/>
            <ac:cxnSpMk id="15" creationId="{873BC12A-BCE6-ACC1-CD7E-FF1ED31681F4}"/>
          </ac:cxnSpMkLst>
        </pc:cxnChg>
        <pc:cxnChg chg="mod">
          <ac:chgData name="Dr. Desiree Beck" userId="c1322d0b-2b41-4123-a45d-d29a315e2e99" providerId="ADAL" clId="{3F8B0653-4117-44FB-9FA8-CE60B7F2D778}" dt="2022-06-25T05:38:41.638" v="386" actId="108"/>
          <ac:cxnSpMkLst>
            <pc:docMk/>
            <pc:sldMk cId="449203504" sldId="5218"/>
            <ac:cxnSpMk id="17" creationId="{C7E387B0-872F-B914-F17C-694DD17D71E8}"/>
          </ac:cxnSpMkLst>
        </pc:cxnChg>
      </pc:sldChg>
      <pc:sldChg chg="modSp mod modNotesTx">
        <pc:chgData name="Dr. Desiree Beck" userId="c1322d0b-2b41-4123-a45d-d29a315e2e99" providerId="ADAL" clId="{3F8B0653-4117-44FB-9FA8-CE60B7F2D778}" dt="2022-06-24T13:17:15.555" v="353" actId="20577"/>
        <pc:sldMkLst>
          <pc:docMk/>
          <pc:sldMk cId="72239366" sldId="5222"/>
        </pc:sldMkLst>
        <pc:spChg chg="mod">
          <ac:chgData name="Dr. Desiree Beck" userId="c1322d0b-2b41-4123-a45d-d29a315e2e99" providerId="ADAL" clId="{3F8B0653-4117-44FB-9FA8-CE60B7F2D778}" dt="2022-06-24T13:17:15.555" v="353" actId="20577"/>
          <ac:spMkLst>
            <pc:docMk/>
            <pc:sldMk cId="72239366" sldId="5222"/>
            <ac:spMk id="2" creationId="{810B8BD4-92F4-41F6-A519-13917A2456CE}"/>
          </ac:spMkLst>
        </pc:spChg>
      </pc:sldChg>
      <pc:sldChg chg="del ord">
        <pc:chgData name="Dr. Desiree Beck" userId="c1322d0b-2b41-4123-a45d-d29a315e2e99" providerId="ADAL" clId="{3F8B0653-4117-44FB-9FA8-CE60B7F2D778}" dt="2022-06-24T13:16:01.185" v="345" actId="47"/>
        <pc:sldMkLst>
          <pc:docMk/>
          <pc:sldMk cId="1891008552" sldId="5233"/>
        </pc:sldMkLst>
      </pc:sldChg>
      <pc:sldChg chg="addSp delSp modSp add mod ord">
        <pc:chgData name="Dr. Desiree Beck" userId="c1322d0b-2b41-4123-a45d-d29a315e2e99" providerId="ADAL" clId="{3F8B0653-4117-44FB-9FA8-CE60B7F2D778}" dt="2022-06-25T06:27:53.550" v="485" actId="20577"/>
        <pc:sldMkLst>
          <pc:docMk/>
          <pc:sldMk cId="1579047527" sldId="5234"/>
        </pc:sldMkLst>
        <pc:spChg chg="mod">
          <ac:chgData name="Dr. Desiree Beck" userId="c1322d0b-2b41-4123-a45d-d29a315e2e99" providerId="ADAL" clId="{3F8B0653-4117-44FB-9FA8-CE60B7F2D778}" dt="2022-06-25T05:52:45.132" v="395" actId="20577"/>
          <ac:spMkLst>
            <pc:docMk/>
            <pc:sldMk cId="1579047527" sldId="5234"/>
            <ac:spMk id="2" creationId="{E0ABF7CA-4530-4411-A382-94D4D65F7761}"/>
          </ac:spMkLst>
        </pc:spChg>
        <pc:spChg chg="del mod">
          <ac:chgData name="Dr. Desiree Beck" userId="c1322d0b-2b41-4123-a45d-d29a315e2e99" providerId="ADAL" clId="{3F8B0653-4117-44FB-9FA8-CE60B7F2D778}" dt="2022-06-23T08:28:41.261" v="6" actId="478"/>
          <ac:spMkLst>
            <pc:docMk/>
            <pc:sldMk cId="1579047527" sldId="5234"/>
            <ac:spMk id="3" creationId="{613E4D71-A140-4F46-9F57-91303D8D4DB3}"/>
          </ac:spMkLst>
        </pc:spChg>
        <pc:spChg chg="del">
          <ac:chgData name="Dr. Desiree Beck" userId="c1322d0b-2b41-4123-a45d-d29a315e2e99" providerId="ADAL" clId="{3F8B0653-4117-44FB-9FA8-CE60B7F2D778}" dt="2022-06-23T08:29:12.274" v="11" actId="478"/>
          <ac:spMkLst>
            <pc:docMk/>
            <pc:sldMk cId="1579047527" sldId="5234"/>
            <ac:spMk id="5" creationId="{FEC98E21-FFDB-AEB3-5F23-2A9219AFAE7C}"/>
          </ac:spMkLst>
        </pc:spChg>
        <pc:spChg chg="add del">
          <ac:chgData name="Dr. Desiree Beck" userId="c1322d0b-2b41-4123-a45d-d29a315e2e99" providerId="ADAL" clId="{3F8B0653-4117-44FB-9FA8-CE60B7F2D778}" dt="2022-06-23T08:28:37.563" v="5"/>
          <ac:spMkLst>
            <pc:docMk/>
            <pc:sldMk cId="1579047527" sldId="5234"/>
            <ac:spMk id="6" creationId="{DE1A5895-4523-285C-29FA-4B3864345115}"/>
          </ac:spMkLst>
        </pc:spChg>
        <pc:spChg chg="add del mod">
          <ac:chgData name="Dr. Desiree Beck" userId="c1322d0b-2b41-4123-a45d-d29a315e2e99" providerId="ADAL" clId="{3F8B0653-4117-44FB-9FA8-CE60B7F2D778}" dt="2022-06-23T08:28:43.442" v="7"/>
          <ac:spMkLst>
            <pc:docMk/>
            <pc:sldMk cId="1579047527" sldId="5234"/>
            <ac:spMk id="8" creationId="{02D6E8F5-CEDB-D874-F2AF-A1905BFECB92}"/>
          </ac:spMkLst>
        </pc:spChg>
        <pc:spChg chg="add del mod">
          <ac:chgData name="Dr. Desiree Beck" userId="c1322d0b-2b41-4123-a45d-d29a315e2e99" providerId="ADAL" clId="{3F8B0653-4117-44FB-9FA8-CE60B7F2D778}" dt="2022-06-23T08:38:56.863" v="251" actId="478"/>
          <ac:spMkLst>
            <pc:docMk/>
            <pc:sldMk cId="1579047527" sldId="5234"/>
            <ac:spMk id="9" creationId="{CCAC7360-D11A-319F-8BCD-B89A5A13B8A6}"/>
          </ac:spMkLst>
        </pc:spChg>
        <pc:spChg chg="add del mod">
          <ac:chgData name="Dr. Desiree Beck" userId="c1322d0b-2b41-4123-a45d-d29a315e2e99" providerId="ADAL" clId="{3F8B0653-4117-44FB-9FA8-CE60B7F2D778}" dt="2022-06-23T08:35:48.804" v="201" actId="478"/>
          <ac:spMkLst>
            <pc:docMk/>
            <pc:sldMk cId="1579047527" sldId="5234"/>
            <ac:spMk id="10" creationId="{B089FC47-E1DC-A9CA-7322-8237F6AC295A}"/>
          </ac:spMkLst>
        </pc:spChg>
        <pc:spChg chg="add mod">
          <ac:chgData name="Dr. Desiree Beck" userId="c1322d0b-2b41-4123-a45d-d29a315e2e99" providerId="ADAL" clId="{3F8B0653-4117-44FB-9FA8-CE60B7F2D778}" dt="2022-06-23T08:36:17.559" v="207" actId="403"/>
          <ac:spMkLst>
            <pc:docMk/>
            <pc:sldMk cId="1579047527" sldId="5234"/>
            <ac:spMk id="11" creationId="{4E4E603A-A2A6-E187-9C40-B291A768D50C}"/>
          </ac:spMkLst>
        </pc:spChg>
        <pc:spChg chg="add mod">
          <ac:chgData name="Dr. Desiree Beck" userId="c1322d0b-2b41-4123-a45d-d29a315e2e99" providerId="ADAL" clId="{3F8B0653-4117-44FB-9FA8-CE60B7F2D778}" dt="2022-06-25T06:27:53.550" v="485" actId="20577"/>
          <ac:spMkLst>
            <pc:docMk/>
            <pc:sldMk cId="1579047527" sldId="5234"/>
            <ac:spMk id="12" creationId="{625E8170-92C2-2DE0-CF41-84E5D37F8E11}"/>
          </ac:spMkLst>
        </pc:spChg>
      </pc:sldChg>
    </pc:docChg>
  </pc:docChgLst>
  <pc:docChgLst>
    <pc:chgData name="Dr. Desiree Beck" userId="S::dbeck@mitre-engenuity.org::c1322d0b-2b41-4123-a45d-d29a315e2e99" providerId="AD" clId="Web-{7D3A7D3E-21A5-6AF8-4031-5D840C855636}"/>
    <pc:docChg chg="modSld">
      <pc:chgData name="Dr. Desiree Beck" userId="S::dbeck@mitre-engenuity.org::c1322d0b-2b41-4123-a45d-d29a315e2e99" providerId="AD" clId="Web-{7D3A7D3E-21A5-6AF8-4031-5D840C855636}" dt="2022-06-24T07:49:42.489" v="3"/>
      <pc:docMkLst>
        <pc:docMk/>
      </pc:docMkLst>
      <pc:sldChg chg="modNotes">
        <pc:chgData name="Dr. Desiree Beck" userId="S::dbeck@mitre-engenuity.org::c1322d0b-2b41-4123-a45d-d29a315e2e99" providerId="AD" clId="Web-{7D3A7D3E-21A5-6AF8-4031-5D840C855636}" dt="2022-06-24T07:49:42.489" v="3"/>
        <pc:sldMkLst>
          <pc:docMk/>
          <pc:sldMk cId="2035656188" sldId="5198"/>
        </pc:sldMkLst>
      </pc:sldChg>
      <pc:sldChg chg="modSp">
        <pc:chgData name="Dr. Desiree Beck" userId="S::dbeck@mitre-engenuity.org::c1322d0b-2b41-4123-a45d-d29a315e2e99" providerId="AD" clId="Web-{7D3A7D3E-21A5-6AF8-4031-5D840C855636}" dt="2022-06-24T07:37:49.434" v="1" actId="1076"/>
        <pc:sldMkLst>
          <pc:docMk/>
          <pc:sldMk cId="867977192" sldId="5199"/>
        </pc:sldMkLst>
        <pc:picChg chg="mod">
          <ac:chgData name="Dr. Desiree Beck" userId="S::dbeck@mitre-engenuity.org::c1322d0b-2b41-4123-a45d-d29a315e2e99" providerId="AD" clId="Web-{7D3A7D3E-21A5-6AF8-4031-5D840C855636}" dt="2022-06-24T07:37:49.434" v="1" actId="1076"/>
          <ac:picMkLst>
            <pc:docMk/>
            <pc:sldMk cId="867977192" sldId="5199"/>
            <ac:picMk id="6" creationId="{3A926000-0C36-FA60-28A5-6EAABF255CC1}"/>
          </ac:picMkLst>
        </pc:picChg>
      </pc:sldChg>
    </pc:docChg>
  </pc:docChgLst>
  <pc:docChgLst>
    <pc:chgData name="Dr. Desiree Beck" userId="S::dbeck@mitre-engenuity.org::c1322d0b-2b41-4123-a45d-d29a315e2e99" providerId="AD" clId="Web-{ABCBBA0F-1E51-C884-49C8-8533C2D29A2F}"/>
    <pc:docChg chg="modSld">
      <pc:chgData name="Dr. Desiree Beck" userId="S::dbeck@mitre-engenuity.org::c1322d0b-2b41-4123-a45d-d29a315e2e99" providerId="AD" clId="Web-{ABCBBA0F-1E51-C884-49C8-8533C2D29A2F}" dt="2022-06-11T16:11:42.859" v="39" actId="20577"/>
      <pc:docMkLst>
        <pc:docMk/>
      </pc:docMkLst>
      <pc:sldChg chg="modSp">
        <pc:chgData name="Dr. Desiree Beck" userId="S::dbeck@mitre-engenuity.org::c1322d0b-2b41-4123-a45d-d29a315e2e99" providerId="AD" clId="Web-{ABCBBA0F-1E51-C884-49C8-8533C2D29A2F}" dt="2022-06-11T16:11:42.859" v="39" actId="20577"/>
        <pc:sldMkLst>
          <pc:docMk/>
          <pc:sldMk cId="4246586316" sldId="5207"/>
        </pc:sldMkLst>
        <pc:spChg chg="mod">
          <ac:chgData name="Dr. Desiree Beck" userId="S::dbeck@mitre-engenuity.org::c1322d0b-2b41-4123-a45d-d29a315e2e99" providerId="AD" clId="Web-{ABCBBA0F-1E51-C884-49C8-8533C2D29A2F}" dt="2022-06-11T16:11:42.859" v="39" actId="20577"/>
          <ac:spMkLst>
            <pc:docMk/>
            <pc:sldMk cId="4246586316" sldId="5207"/>
            <ac:spMk id="3" creationId="{27BA57FF-E682-468F-BC79-727911ECD02A}"/>
          </ac:spMkLst>
        </pc:spChg>
      </pc:sldChg>
    </pc:docChg>
  </pc:docChgLst>
  <pc:docChgLst>
    <pc:chgData name="Kellyn A. Wagner Ramsdell" userId="S::kwagnerramsdell@mitre-engenuity.org::04b805d0-a8b7-479d-83bb-5b7b6151fe81" providerId="AD" clId="Web-{52410609-100C-4EAA-B9FD-716329DBAE69}"/>
    <pc:docChg chg="modSld">
      <pc:chgData name="Kellyn A. Wagner Ramsdell" userId="S::kwagnerramsdell@mitre-engenuity.org::04b805d0-a8b7-479d-83bb-5b7b6151fe81" providerId="AD" clId="Web-{52410609-100C-4EAA-B9FD-716329DBAE69}" dt="2022-06-16T17:07:49.666" v="6" actId="20577"/>
      <pc:docMkLst>
        <pc:docMk/>
      </pc:docMkLst>
      <pc:sldChg chg="modSp">
        <pc:chgData name="Kellyn A. Wagner Ramsdell" userId="S::kwagnerramsdell@mitre-engenuity.org::04b805d0-a8b7-479d-83bb-5b7b6151fe81" providerId="AD" clId="Web-{52410609-100C-4EAA-B9FD-716329DBAE69}" dt="2022-06-16T17:07:49.666" v="6" actId="20577"/>
        <pc:sldMkLst>
          <pc:docMk/>
          <pc:sldMk cId="3974751804" sldId="5194"/>
        </pc:sldMkLst>
        <pc:spChg chg="mod">
          <ac:chgData name="Kellyn A. Wagner Ramsdell" userId="S::kwagnerramsdell@mitre-engenuity.org::04b805d0-a8b7-479d-83bb-5b7b6151fe81" providerId="AD" clId="Web-{52410609-100C-4EAA-B9FD-716329DBAE69}" dt="2022-06-16T17:07:49.666" v="6" actId="20577"/>
          <ac:spMkLst>
            <pc:docMk/>
            <pc:sldMk cId="3974751804" sldId="5194"/>
            <ac:spMk id="5" creationId="{FEF59706-E039-4899-8A7E-A9AC80FDDFC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7AE97A-D23A-44B6-8B59-CD79436F60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1DAD37-4C30-433A-8BC0-56BE7EC020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AB2F2B-C437-4CF0-85E5-914D6BB9D1A2}" type="datetimeFigureOut">
              <a:rPr lang="en-US" smtClean="0"/>
              <a:t>6/25/2022</a:t>
            </a:fld>
            <a:endParaRPr lang="en-US"/>
          </a:p>
        </p:txBody>
      </p:sp>
      <p:sp>
        <p:nvSpPr>
          <p:cNvPr id="4" name="Footer Placeholder 3">
            <a:extLst>
              <a:ext uri="{FF2B5EF4-FFF2-40B4-BE49-F238E27FC236}">
                <a16:creationId xmlns:a16="http://schemas.microsoft.com/office/drawing/2014/main" id="{FAC0CFB3-0F16-494E-84F3-F891DADA34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752D2D3-EBB6-48CE-B556-B34C735881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4A4CD0-6B18-444D-BE9C-156DDFEE2F26}" type="slidenum">
              <a:rPr lang="en-US" smtClean="0"/>
              <a:t>‹#›</a:t>
            </a:fld>
            <a:endParaRPr lang="en-US"/>
          </a:p>
        </p:txBody>
      </p:sp>
    </p:spTree>
    <p:extLst>
      <p:ext uri="{BB962C8B-B14F-4D97-AF65-F5344CB8AC3E}">
        <p14:creationId xmlns:p14="http://schemas.microsoft.com/office/powerpoint/2010/main" val="2695103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771C48-1FF1-4CF4-8E43-265B0DE62F68}" type="datetimeFigureOut">
              <a:rPr lang="en-US" smtClean="0"/>
              <a:t>6/25/2022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7C0B4-DF6A-43CA-81E2-8CF9106D7ABD}" type="slidenum">
              <a:rPr lang="en-US" smtClean="0"/>
              <a:t>‹#›</a:t>
            </a:fld>
            <a:endParaRPr lang="en-US"/>
          </a:p>
        </p:txBody>
      </p:sp>
    </p:spTree>
    <p:extLst>
      <p:ext uri="{BB962C8B-B14F-4D97-AF65-F5344CB8AC3E}">
        <p14:creationId xmlns:p14="http://schemas.microsoft.com/office/powerpoint/2010/main" val="323336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ttack.mitre.org/docs/Comparing_Layers_in_Navigator.pdf"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2</a:t>
            </a:fld>
            <a:endParaRPr lang="en-US"/>
          </a:p>
        </p:txBody>
      </p:sp>
    </p:spTree>
    <p:extLst>
      <p:ext uri="{BB962C8B-B14F-4D97-AF65-F5344CB8AC3E}">
        <p14:creationId xmlns:p14="http://schemas.microsoft.com/office/powerpoint/2010/main" val="124067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Extending ATT&amp;CK can mean two things</a:t>
            </a:r>
          </a:p>
          <a:p>
            <a:pPr marL="628650" lvl="1" indent="-171450">
              <a:buFont typeface="Arial" panose="020B0604020202020204" pitchFamily="34" charset="0"/>
              <a:buChar char="•"/>
            </a:pPr>
            <a:r>
              <a:rPr lang="en-US"/>
              <a:t>Adding new objects on top of the ATT&amp;CK knowledge base</a:t>
            </a:r>
          </a:p>
          <a:p>
            <a:pPr marL="628650" lvl="1" indent="-171450">
              <a:buFont typeface="Arial" panose="020B0604020202020204" pitchFamily="34" charset="0"/>
              <a:buChar char="•"/>
            </a:pPr>
            <a:r>
              <a:rPr lang="en-US"/>
              <a:t>Extending objects already within ATT&amp;CK with new data, </a:t>
            </a:r>
            <a:r>
              <a:rPr lang="en-US" err="1"/>
              <a:t>e.g</a:t>
            </a:r>
            <a:r>
              <a:rPr lang="en-US"/>
              <a:t> an updated description</a:t>
            </a:r>
          </a:p>
          <a:p>
            <a:pPr marL="628650" lvl="1" indent="-171450">
              <a:buFont typeface="Arial" panose="020B0604020202020204" pitchFamily="34" charset="0"/>
              <a:buChar char="•"/>
            </a:pPr>
            <a:endParaRPr lang="en-US"/>
          </a:p>
          <a:p>
            <a:pPr marL="171450" lvl="0" indent="-171450">
              <a:buFont typeface="Arial" panose="020B0604020202020204" pitchFamily="34" charset="0"/>
              <a:buChar char="•"/>
            </a:pPr>
            <a:r>
              <a:rPr lang="en-US"/>
              <a:t>So why are extensions useful?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60B5B-76F5-F94B-869C-32D9331F24D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81684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Pull down data from GitHub</a:t>
            </a:r>
          </a:p>
          <a:p>
            <a:pPr marL="171450" indent="-171450">
              <a:buFont typeface="Arial" panose="020B0604020202020204" pitchFamily="34" charset="0"/>
              <a:buChar char="•"/>
            </a:pPr>
            <a:r>
              <a:rPr lang="en-US"/>
              <a:t>Edit it in the Workbench</a:t>
            </a:r>
          </a:p>
          <a:p>
            <a:pPr marL="171450" indent="-171450">
              <a:buFont typeface="Arial" panose="020B0604020202020204" pitchFamily="34" charset="0"/>
              <a:buChar char="•"/>
            </a:pPr>
            <a:r>
              <a:rPr lang="en-US"/>
              <a:t>Use the extended data with existing ATT&amp;CK tools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60B5B-76F5-F94B-869C-32D9331F24D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2724519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Herbert </a:t>
            </a:r>
            <a:r>
              <a:rPr lang="en-US" err="1"/>
              <a:t>Exampleuser</a:t>
            </a:r>
            <a:r>
              <a:rPr lang="en-US"/>
              <a:t> has set up a Workbench instance and is pulling down multiple collections and publishing one of their own.</a:t>
            </a:r>
          </a:p>
          <a:p>
            <a:endParaRPr lang="en-US"/>
          </a:p>
          <a:p>
            <a:pPr marL="171450" indent="-171450">
              <a:buFont typeface="Arial" panose="020B0604020202020204" pitchFamily="34" charset="0"/>
              <a:buChar char="•"/>
            </a:pPr>
            <a:r>
              <a:rPr lang="en-US" b="0"/>
              <a:t>Collections are the system through which ATT&amp;CK data and extensions can be transmitted.</a:t>
            </a:r>
          </a:p>
          <a:p>
            <a:pPr marL="171450" indent="-171450">
              <a:buFont typeface="Arial" panose="020B0604020202020204" pitchFamily="34" charset="0"/>
              <a:buChar char="•"/>
            </a:pPr>
            <a:r>
              <a:rPr lang="en-US" b="1"/>
              <a:t>Data Provider</a:t>
            </a:r>
            <a:r>
              <a:rPr lang="en-US"/>
              <a:t>: </a:t>
            </a:r>
            <a:r>
              <a:rPr lang="en-US" b="0"/>
              <a:t>Anyone sharing/publishing ATT&amp;CK data or extensions.</a:t>
            </a:r>
            <a:endParaRPr lang="en-US"/>
          </a:p>
          <a:p>
            <a:pPr marL="171450" indent="-171450">
              <a:buFont typeface="Arial" panose="020B0604020202020204" pitchFamily="34" charset="0"/>
              <a:buChar char="•"/>
            </a:pPr>
            <a:r>
              <a:rPr lang="en-US" b="1"/>
              <a:t>Data Consumer: </a:t>
            </a:r>
            <a:r>
              <a:rPr lang="en-US" b="0"/>
              <a:t>Anyone consuming that same data</a:t>
            </a:r>
          </a:p>
          <a:p>
            <a:pPr marL="171450" indent="-171450">
              <a:buFont typeface="Arial" panose="020B0604020202020204" pitchFamily="34" charset="0"/>
              <a:buChar char="•"/>
            </a:pPr>
            <a:r>
              <a:rPr lang="en-US" b="0"/>
              <a:t>Collections are STIX 2.1 JSON (more on this later)</a:t>
            </a:r>
          </a:p>
          <a:p>
            <a:pPr marL="628650" lvl="1" indent="-171450">
              <a:buFont typeface="Arial" panose="020B0604020202020204" pitchFamily="34" charset="0"/>
              <a:buChar char="•"/>
            </a:pPr>
            <a:r>
              <a:rPr lang="en-US" b="0"/>
              <a:t>STIX: Structured Threat Information Expression</a:t>
            </a:r>
          </a:p>
          <a:p>
            <a:pPr marL="171450" indent="-171450">
              <a:buFont typeface="Arial" panose="020B0604020202020204" pitchFamily="34" charset="0"/>
              <a:buChar char="•"/>
            </a:pPr>
            <a:r>
              <a:rPr lang="en-US" b="0"/>
              <a:t>Collection indexes (also JSON) ease dissemination by providing a listing of datasets. Basically a way for an org to say “here’s all the extensions of ATT&amp;CK I maintain”</a:t>
            </a:r>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60B5B-76F5-F94B-869C-32D9331F24D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4291272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Extending ATT&amp;CK can mean two things</a:t>
            </a:r>
          </a:p>
          <a:p>
            <a:pPr marL="628650" lvl="1" indent="-171450">
              <a:buFont typeface="Arial" panose="020B0604020202020204" pitchFamily="34" charset="0"/>
              <a:buChar char="•"/>
            </a:pPr>
            <a:r>
              <a:rPr lang="en-US"/>
              <a:t>Adding new objects on top of the ATT&amp;CK knowledge base</a:t>
            </a:r>
          </a:p>
          <a:p>
            <a:pPr marL="628650" lvl="1" indent="-171450">
              <a:buFont typeface="Arial" panose="020B0604020202020204" pitchFamily="34" charset="0"/>
              <a:buChar char="•"/>
            </a:pPr>
            <a:r>
              <a:rPr lang="en-US"/>
              <a:t>Extending objects already within ATT&amp;CK with new data, </a:t>
            </a:r>
            <a:r>
              <a:rPr lang="en-US" err="1"/>
              <a:t>e.g</a:t>
            </a:r>
            <a:r>
              <a:rPr lang="en-US"/>
              <a:t> an updated description</a:t>
            </a:r>
          </a:p>
          <a:p>
            <a:pPr marL="628650" lvl="1" indent="-171450">
              <a:buFont typeface="Arial" panose="020B0604020202020204" pitchFamily="34" charset="0"/>
              <a:buChar char="•"/>
            </a:pPr>
            <a:endParaRPr lang="en-US"/>
          </a:p>
          <a:p>
            <a:pPr marL="171450" lvl="0" indent="-171450">
              <a:buFont typeface="Arial" panose="020B0604020202020204" pitchFamily="34" charset="0"/>
              <a:buChar char="•"/>
            </a:pPr>
            <a:r>
              <a:rPr lang="en-US"/>
              <a:t>So why are extensions useful?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60B5B-76F5-F94B-869C-32D9331F24D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4128050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Extending ATT&amp;CK can mean two things</a:t>
            </a:r>
          </a:p>
          <a:p>
            <a:pPr marL="628650" lvl="1" indent="-171450">
              <a:buFont typeface="Arial" panose="020B0604020202020204" pitchFamily="34" charset="0"/>
              <a:buChar char="•"/>
            </a:pPr>
            <a:r>
              <a:rPr lang="en-US"/>
              <a:t>Adding new objects on top of the ATT&amp;CK knowledge base</a:t>
            </a:r>
          </a:p>
          <a:p>
            <a:pPr marL="628650" lvl="1" indent="-171450">
              <a:buFont typeface="Arial" panose="020B0604020202020204" pitchFamily="34" charset="0"/>
              <a:buChar char="•"/>
            </a:pPr>
            <a:r>
              <a:rPr lang="en-US"/>
              <a:t>Extending objects already within ATT&amp;CK with new data, </a:t>
            </a:r>
            <a:r>
              <a:rPr lang="en-US" err="1"/>
              <a:t>e.g</a:t>
            </a:r>
            <a:r>
              <a:rPr lang="en-US"/>
              <a:t> an updated description</a:t>
            </a:r>
          </a:p>
          <a:p>
            <a:pPr marL="628650" lvl="1" indent="-171450">
              <a:buFont typeface="Arial" panose="020B0604020202020204" pitchFamily="34" charset="0"/>
              <a:buChar char="•"/>
            </a:pPr>
            <a:endParaRPr lang="en-US"/>
          </a:p>
          <a:p>
            <a:pPr marL="171450" lvl="0" indent="-171450">
              <a:buFont typeface="Arial" panose="020B0604020202020204" pitchFamily="34" charset="0"/>
              <a:buChar char="•"/>
            </a:pPr>
            <a:r>
              <a:rPr lang="en-US"/>
              <a:t>So why are extensions useful?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60B5B-76F5-F94B-869C-32D9331F24D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3662710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30</a:t>
            </a:fld>
            <a:endParaRPr lang="en-US"/>
          </a:p>
        </p:txBody>
      </p:sp>
    </p:spTree>
    <p:extLst>
      <p:ext uri="{BB962C8B-B14F-4D97-AF65-F5344CB8AC3E}">
        <p14:creationId xmlns:p14="http://schemas.microsoft.com/office/powerpoint/2010/main" val="3081172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31</a:t>
            </a:fld>
            <a:endParaRPr lang="en-US"/>
          </a:p>
        </p:txBody>
      </p:sp>
    </p:spTree>
    <p:extLst>
      <p:ext uri="{BB962C8B-B14F-4D97-AF65-F5344CB8AC3E}">
        <p14:creationId xmlns:p14="http://schemas.microsoft.com/office/powerpoint/2010/main" val="3867209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32</a:t>
            </a:fld>
            <a:endParaRPr lang="en-US"/>
          </a:p>
        </p:txBody>
      </p:sp>
    </p:spTree>
    <p:extLst>
      <p:ext uri="{BB962C8B-B14F-4D97-AF65-F5344CB8AC3E}">
        <p14:creationId xmlns:p14="http://schemas.microsoft.com/office/powerpoint/2010/main" val="2755242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33</a:t>
            </a:fld>
            <a:endParaRPr lang="en-US"/>
          </a:p>
        </p:txBody>
      </p:sp>
    </p:spTree>
    <p:extLst>
      <p:ext uri="{BB962C8B-B14F-4D97-AF65-F5344CB8AC3E}">
        <p14:creationId xmlns:p14="http://schemas.microsoft.com/office/powerpoint/2010/main" val="2415280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34</a:t>
            </a:fld>
            <a:endParaRPr lang="en-US"/>
          </a:p>
        </p:txBody>
      </p:sp>
    </p:spTree>
    <p:extLst>
      <p:ext uri="{BB962C8B-B14F-4D97-AF65-F5344CB8AC3E}">
        <p14:creationId xmlns:p14="http://schemas.microsoft.com/office/powerpoint/2010/main" val="187200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4" name="Google Shape;138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1800" i="1">
                <a:solidFill>
                  <a:srgbClr val="767171"/>
                </a:solidFill>
                <a:latin typeface="Arial"/>
                <a:ea typeface="Arial"/>
                <a:cs typeface="Arial"/>
                <a:sym typeface="Arial"/>
              </a:rPr>
              <a:t>Key points:</a:t>
            </a:r>
            <a:endParaRPr sz="1800">
              <a:latin typeface="Calibri"/>
              <a:ea typeface="Calibri"/>
              <a:cs typeface="Calibri"/>
              <a:sym typeface="Calibri"/>
            </a:endParaRPr>
          </a:p>
          <a:p>
            <a:pPr marL="342900" marR="0" lvl="0" indent="-342900" algn="l" rtl="0">
              <a:lnSpc>
                <a:spcPct val="107000"/>
              </a:lnSpc>
              <a:spcBef>
                <a:spcPts val="0"/>
              </a:spcBef>
              <a:spcAft>
                <a:spcPts val="0"/>
              </a:spcAft>
              <a:buClr>
                <a:srgbClr val="767171"/>
              </a:buClr>
              <a:buSzPts val="1800"/>
              <a:buFont typeface="Noto Sans Symbols"/>
              <a:buChar char="∙"/>
            </a:pPr>
            <a:r>
              <a:rPr lang="en-US" sz="1800">
                <a:solidFill>
                  <a:srgbClr val="767171"/>
                </a:solidFill>
                <a:latin typeface="Arial"/>
                <a:ea typeface="Arial"/>
                <a:cs typeface="Arial"/>
                <a:sym typeface="Arial"/>
              </a:rPr>
              <a:t>We combine the best security teams from around the world with the expertise and objective insights of MITRE </a:t>
            </a:r>
            <a:endParaRPr sz="1800">
              <a:latin typeface="Calibri"/>
              <a:ea typeface="Calibri"/>
              <a:cs typeface="Calibri"/>
              <a:sym typeface="Calibri"/>
            </a:endParaRPr>
          </a:p>
          <a:p>
            <a:pPr marL="342900" marR="0" lvl="0" indent="-342900" algn="l" rtl="0">
              <a:lnSpc>
                <a:spcPct val="107000"/>
              </a:lnSpc>
              <a:spcBef>
                <a:spcPts val="0"/>
              </a:spcBef>
              <a:spcAft>
                <a:spcPts val="0"/>
              </a:spcAft>
              <a:buClr>
                <a:srgbClr val="767171"/>
              </a:buClr>
              <a:buSzPts val="1800"/>
              <a:buFont typeface="Noto Sans Symbols"/>
              <a:buChar char="∙"/>
            </a:pPr>
            <a:r>
              <a:rPr lang="en-US" sz="1800">
                <a:solidFill>
                  <a:srgbClr val="767171"/>
                </a:solidFill>
                <a:latin typeface="Arial"/>
                <a:ea typeface="Arial"/>
                <a:cs typeface="Arial"/>
                <a:sym typeface="Arial"/>
              </a:rPr>
              <a:t>We’re focused on advancing the state of the art and the state of the practice in threat-Informed Defense: the systematic application of deep understanding of adversary tradecraft and technology to protect against, detect and mitigate cyber attacks.</a:t>
            </a:r>
            <a:endParaRPr sz="1800">
              <a:latin typeface="Calibri"/>
              <a:ea typeface="Calibri"/>
              <a:cs typeface="Calibri"/>
              <a:sym typeface="Calibri"/>
            </a:endParaRPr>
          </a:p>
          <a:p>
            <a:pPr marL="0" lvl="0" indent="0" algn="l" rtl="0">
              <a:spcBef>
                <a:spcPts val="0"/>
              </a:spcBef>
              <a:spcAft>
                <a:spcPts val="0"/>
              </a:spcAft>
              <a:buNone/>
            </a:pPr>
            <a:endParaRPr/>
          </a:p>
        </p:txBody>
      </p:sp>
      <p:sp>
        <p:nvSpPr>
          <p:cNvPr id="1385" name="Google Shape;138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35</a:t>
            </a:fld>
            <a:endParaRPr lang="en-US"/>
          </a:p>
        </p:txBody>
      </p:sp>
    </p:spTree>
    <p:extLst>
      <p:ext uri="{BB962C8B-B14F-4D97-AF65-F5344CB8AC3E}">
        <p14:creationId xmlns:p14="http://schemas.microsoft.com/office/powerpoint/2010/main" val="3235987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36</a:t>
            </a:fld>
            <a:endParaRPr lang="en-US"/>
          </a:p>
        </p:txBody>
      </p:sp>
    </p:spTree>
    <p:extLst>
      <p:ext uri="{BB962C8B-B14F-4D97-AF65-F5344CB8AC3E}">
        <p14:creationId xmlns:p14="http://schemas.microsoft.com/office/powerpoint/2010/main" val="4258638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37</a:t>
            </a:fld>
            <a:endParaRPr lang="en-US"/>
          </a:p>
        </p:txBody>
      </p:sp>
    </p:spTree>
    <p:extLst>
      <p:ext uri="{BB962C8B-B14F-4D97-AF65-F5344CB8AC3E}">
        <p14:creationId xmlns:p14="http://schemas.microsoft.com/office/powerpoint/2010/main" val="1630596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38</a:t>
            </a:fld>
            <a:endParaRPr lang="en-US"/>
          </a:p>
        </p:txBody>
      </p:sp>
    </p:spTree>
    <p:extLst>
      <p:ext uri="{BB962C8B-B14F-4D97-AF65-F5344CB8AC3E}">
        <p14:creationId xmlns:p14="http://schemas.microsoft.com/office/powerpoint/2010/main" val="1565068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Reference: [1]</a:t>
            </a:r>
          </a:p>
        </p:txBody>
      </p:sp>
      <p:sp>
        <p:nvSpPr>
          <p:cNvPr id="4" name="Slide Number Placeholder 3"/>
          <p:cNvSpPr>
            <a:spLocks noGrp="1"/>
          </p:cNvSpPr>
          <p:nvPr>
            <p:ph type="sldNum" sz="quarter" idx="5"/>
          </p:nvPr>
        </p:nvSpPr>
        <p:spPr/>
        <p:txBody>
          <a:bodyPr/>
          <a:lstStyle/>
          <a:p>
            <a:fld id="{F857C0B4-DF6A-43CA-81E2-8CF9106D7ABD}" type="slidenum">
              <a:rPr lang="en-US" smtClean="0"/>
              <a:t>39</a:t>
            </a:fld>
            <a:endParaRPr lang="en-US"/>
          </a:p>
        </p:txBody>
      </p:sp>
    </p:spTree>
    <p:extLst>
      <p:ext uri="{BB962C8B-B14F-4D97-AF65-F5344CB8AC3E}">
        <p14:creationId xmlns:p14="http://schemas.microsoft.com/office/powerpoint/2010/main" val="858713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40</a:t>
            </a:fld>
            <a:endParaRPr lang="en-US"/>
          </a:p>
        </p:txBody>
      </p:sp>
    </p:spTree>
    <p:extLst>
      <p:ext uri="{BB962C8B-B14F-4D97-AF65-F5344CB8AC3E}">
        <p14:creationId xmlns:p14="http://schemas.microsoft.com/office/powerpoint/2010/main" val="121018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41</a:t>
            </a:fld>
            <a:endParaRPr lang="en-US"/>
          </a:p>
        </p:txBody>
      </p:sp>
    </p:spTree>
    <p:extLst>
      <p:ext uri="{BB962C8B-B14F-4D97-AF65-F5344CB8AC3E}">
        <p14:creationId xmlns:p14="http://schemas.microsoft.com/office/powerpoint/2010/main" val="3787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42</a:t>
            </a:fld>
            <a:endParaRPr lang="en-US"/>
          </a:p>
        </p:txBody>
      </p:sp>
    </p:spTree>
    <p:extLst>
      <p:ext uri="{BB962C8B-B14F-4D97-AF65-F5344CB8AC3E}">
        <p14:creationId xmlns:p14="http://schemas.microsoft.com/office/powerpoint/2010/main" val="3691090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43</a:t>
            </a:fld>
            <a:endParaRPr lang="en-US"/>
          </a:p>
        </p:txBody>
      </p:sp>
    </p:spTree>
    <p:extLst>
      <p:ext uri="{BB962C8B-B14F-4D97-AF65-F5344CB8AC3E}">
        <p14:creationId xmlns:p14="http://schemas.microsoft.com/office/powerpoint/2010/main" val="1981947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44</a:t>
            </a:fld>
            <a:endParaRPr lang="en-US"/>
          </a:p>
        </p:txBody>
      </p:sp>
    </p:spTree>
    <p:extLst>
      <p:ext uri="{BB962C8B-B14F-4D97-AF65-F5344CB8AC3E}">
        <p14:creationId xmlns:p14="http://schemas.microsoft.com/office/powerpoint/2010/main" val="16006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2C31BA-67D8-413F-A5DD-028125073D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8264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45</a:t>
            </a:fld>
            <a:endParaRPr lang="en-US"/>
          </a:p>
        </p:txBody>
      </p:sp>
    </p:spTree>
    <p:extLst>
      <p:ext uri="{BB962C8B-B14F-4D97-AF65-F5344CB8AC3E}">
        <p14:creationId xmlns:p14="http://schemas.microsoft.com/office/powerpoint/2010/main" val="1306173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857C0B4-DF6A-43CA-81E2-8CF9106D7ABD}" type="slidenum">
              <a:rPr lang="en-US" smtClean="0"/>
              <a:t>46</a:t>
            </a:fld>
            <a:endParaRPr lang="en-US"/>
          </a:p>
        </p:txBody>
      </p:sp>
    </p:spTree>
    <p:extLst>
      <p:ext uri="{BB962C8B-B14F-4D97-AF65-F5344CB8AC3E}">
        <p14:creationId xmlns:p14="http://schemas.microsoft.com/office/powerpoint/2010/main" val="2850631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857C0B4-DF6A-43CA-81E2-8CF9106D7ABD}" type="slidenum">
              <a:rPr lang="en-US" smtClean="0"/>
              <a:t>47</a:t>
            </a:fld>
            <a:endParaRPr lang="en-US"/>
          </a:p>
        </p:txBody>
      </p:sp>
    </p:spTree>
    <p:extLst>
      <p:ext uri="{BB962C8B-B14F-4D97-AF65-F5344CB8AC3E}">
        <p14:creationId xmlns:p14="http://schemas.microsoft.com/office/powerpoint/2010/main" val="1522042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7C0B4-DF6A-43CA-81E2-8CF9106D7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533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57C0B4-DF6A-43CA-81E2-8CF9106D7ABD}" type="slidenum">
              <a:rPr lang="en-US" smtClean="0"/>
              <a:t>53</a:t>
            </a:fld>
            <a:endParaRPr lang="en-US"/>
          </a:p>
        </p:txBody>
      </p:sp>
    </p:spTree>
    <p:extLst>
      <p:ext uri="{BB962C8B-B14F-4D97-AF65-F5344CB8AC3E}">
        <p14:creationId xmlns:p14="http://schemas.microsoft.com/office/powerpoint/2010/main" val="1218533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t>
            </a:r>
            <a:r>
              <a:rPr lang="en-US" sz="1200">
                <a:solidFill>
                  <a:schemeClr val="bg1"/>
                </a:solidFill>
              </a:rPr>
              <a:t>Commissioned by the HSE Board in conjunction with the CEO and Executive Management Team. </a:t>
            </a:r>
          </a:p>
          <a:p>
            <a:r>
              <a:rPr lang="en-US" sz="1200">
                <a:solidFill>
                  <a:schemeClr val="bg1"/>
                </a:solidFill>
              </a:rPr>
              <a:t>     https://www.hse.ie/eng/services/publications/conti-cyber-attack-on-the-hse-full-report.pdf </a:t>
            </a:r>
          </a:p>
          <a:p>
            <a:r>
              <a:rPr lang="en-US" sz="1200">
                <a:solidFill>
                  <a:schemeClr val="bg1"/>
                </a:solidFill>
              </a:rPr>
              <a:t>[2] https://krebsonsecurity.com/2022/04/contis-ransomware-toll-on-the-healthcare-industry/</a:t>
            </a:r>
          </a:p>
          <a:p>
            <a:r>
              <a:rPr lang="en-US" sz="1200">
                <a:solidFill>
                  <a:schemeClr val="bg1"/>
                </a:solidFill>
              </a:rPr>
              <a:t>[3] https://krebsonsecurity.com/2021/12/inside-irelands-public-healthcare-ransomware-scare/</a:t>
            </a:r>
          </a:p>
          <a:p>
            <a:r>
              <a:rPr lang="en-US" sz="1200">
                <a:solidFill>
                  <a:schemeClr val="bg1"/>
                </a:solidFill>
              </a:rPr>
              <a:t>[4] https://www.cisa.gov/uscert/ncas/alerts/aa21-265a</a:t>
            </a:r>
          </a:p>
          <a:p>
            <a:endParaRPr lang="en-US" sz="1200">
              <a:solidFill>
                <a:schemeClr val="bg1"/>
              </a:solidFill>
            </a:endParaRPr>
          </a:p>
          <a:p>
            <a:pPr marL="0" indent="0">
              <a:buFontTx/>
              <a:buNone/>
            </a:pPr>
            <a:r>
              <a:rPr lang="en-US" sz="1200">
                <a:solidFill>
                  <a:schemeClr val="bg1"/>
                </a:solidFill>
              </a:rPr>
              <a:t>Other refs:</a:t>
            </a:r>
          </a:p>
          <a:p>
            <a:pPr marL="171450" indent="-171450">
              <a:buFontTx/>
              <a:buChar char="-"/>
            </a:pPr>
            <a:r>
              <a:rPr lang="en-US" sz="1200">
                <a:solidFill>
                  <a:schemeClr val="bg1"/>
                </a:solidFill>
              </a:rPr>
              <a:t>https://news.sophos.com/en-us/2022/02/28/conti-and-karma-actors-attack-healthcare-provider-at-same-time-through-proxyshell-exploits/</a:t>
            </a:r>
          </a:p>
          <a:p>
            <a:pPr marL="171450" indent="-171450">
              <a:buFontTx/>
              <a:buChar char="-"/>
            </a:pPr>
            <a:r>
              <a:rPr lang="en-US"/>
              <a:t>https://news.sophos.com/en-us/2021/02/16/conti-ransomware-attack-day-by-day/</a:t>
            </a:r>
          </a:p>
          <a:p>
            <a:pPr marL="171450" indent="-171450">
              <a:buFontTx/>
              <a:buChar char="-"/>
            </a:pPr>
            <a:r>
              <a:rPr lang="en-US"/>
              <a:t>https://news.sophos.com/en-us/2021/02/16/what-to-expect-when-youve-been-hit-with-conti-ransomware/</a:t>
            </a:r>
          </a:p>
        </p:txBody>
      </p:sp>
      <p:sp>
        <p:nvSpPr>
          <p:cNvPr id="4" name="Slide Number Placeholder 3"/>
          <p:cNvSpPr>
            <a:spLocks noGrp="1"/>
          </p:cNvSpPr>
          <p:nvPr>
            <p:ph type="sldNum" sz="quarter" idx="5"/>
          </p:nvPr>
        </p:nvSpPr>
        <p:spPr/>
        <p:txBody>
          <a:bodyPr/>
          <a:lstStyle/>
          <a:p>
            <a:fld id="{F857C0B4-DF6A-43CA-81E2-8CF9106D7ABD}" type="slidenum">
              <a:rPr lang="en-US" smtClean="0"/>
              <a:t>54</a:t>
            </a:fld>
            <a:endParaRPr lang="en-US"/>
          </a:p>
        </p:txBody>
      </p:sp>
    </p:spTree>
    <p:extLst>
      <p:ext uri="{BB962C8B-B14F-4D97-AF65-F5344CB8AC3E}">
        <p14:creationId xmlns:p14="http://schemas.microsoft.com/office/powerpoint/2010/main" val="2716807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https://attack.mitre.org/docs/Comparing_Layers_in_Navigator.pdf</a:t>
            </a:r>
            <a:endParaRPr lang="en-US"/>
          </a:p>
          <a:p>
            <a:endParaRPr lang="en-US"/>
          </a:p>
          <a:p>
            <a:r>
              <a:rPr lang="en-US"/>
              <a:t>To view the difference in controls versus a threat mapping, likely want to use subtraction operations. </a:t>
            </a:r>
          </a:p>
        </p:txBody>
      </p:sp>
      <p:sp>
        <p:nvSpPr>
          <p:cNvPr id="4" name="Slide Number Placeholder 3"/>
          <p:cNvSpPr>
            <a:spLocks noGrp="1"/>
          </p:cNvSpPr>
          <p:nvPr>
            <p:ph type="sldNum" sz="quarter" idx="5"/>
          </p:nvPr>
        </p:nvSpPr>
        <p:spPr/>
        <p:txBody>
          <a:bodyPr/>
          <a:lstStyle/>
          <a:p>
            <a:fld id="{F857C0B4-DF6A-43CA-81E2-8CF9106D7ABD}" type="slidenum">
              <a:rPr lang="en-US" smtClean="0"/>
              <a:t>56</a:t>
            </a:fld>
            <a:endParaRPr lang="en-US"/>
          </a:p>
        </p:txBody>
      </p:sp>
    </p:spTree>
    <p:extLst>
      <p:ext uri="{BB962C8B-B14F-4D97-AF65-F5344CB8AC3E}">
        <p14:creationId xmlns:p14="http://schemas.microsoft.com/office/powerpoint/2010/main" val="40111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i="1">
                <a:solidFill>
                  <a:srgbClr val="767171"/>
                </a:solidFill>
                <a:effectLst/>
                <a:latin typeface="Arial" panose="020B0604020202020204" pitchFamily="34" charset="0"/>
                <a:ea typeface="Calibri" panose="020F0502020204030204" pitchFamily="34" charset="0"/>
                <a:cs typeface="Times New Roman" panose="02020603050405020304" pitchFamily="18" charset="0"/>
              </a:rPr>
              <a:t>Key points: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a:solidFill>
                  <a:srgbClr val="767171"/>
                </a:solidFill>
                <a:effectLst/>
                <a:latin typeface="Arial" panose="020B0604020202020204" pitchFamily="34" charset="0"/>
                <a:ea typeface="Calibri" panose="020F0502020204030204" pitchFamily="34" charset="0"/>
                <a:cs typeface="Times New Roman" panose="02020603050405020304" pitchFamily="18" charset="0"/>
              </a:rPr>
              <a:t>Our membership-based model allows us to tackle multiple, cutting-edge projects.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a:solidFill>
                  <a:srgbClr val="767171"/>
                </a:solidFill>
                <a:effectLst/>
                <a:latin typeface="Arial" panose="020B0604020202020204" pitchFamily="34" charset="0"/>
                <a:ea typeface="Calibri" panose="020F0502020204030204" pitchFamily="34" charset="0"/>
                <a:cs typeface="Times New Roman" panose="02020603050405020304" pitchFamily="18" charset="0"/>
              </a:rPr>
              <a:t>Our sophisticated, global, multi-sector center participants submit ideas to what we call our idea market.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a:solidFill>
                  <a:srgbClr val="767171"/>
                </a:solidFill>
                <a:effectLst/>
                <a:latin typeface="Arial" panose="020B0604020202020204" pitchFamily="34" charset="0"/>
                <a:ea typeface="Calibri" panose="020F0502020204030204" pitchFamily="34" charset="0"/>
                <a:cs typeface="Times New Roman" panose="02020603050405020304" pitchFamily="18" charset="0"/>
              </a:rPr>
              <a:t>The Center selects projects based on the latest insights, important problems to tackle, priorities of the center and funding availability.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a:solidFill>
                  <a:srgbClr val="767171"/>
                </a:solidFill>
                <a:effectLst/>
                <a:latin typeface="Arial" panose="020B0604020202020204" pitchFamily="34" charset="0"/>
                <a:ea typeface="Calibri" panose="020F0502020204030204" pitchFamily="34" charset="0"/>
                <a:cs typeface="Times New Roman" panose="02020603050405020304" pitchFamily="18" charset="0"/>
              </a:rPr>
              <a:t>Member-funded R&amp;D projects are assigned to dedicated expert MITRE staff</a:t>
            </a:r>
          </a:p>
          <a:p>
            <a:pPr marL="342900" marR="0" lvl="0" indent="-342900">
              <a:lnSpc>
                <a:spcPct val="107000"/>
              </a:lnSpc>
              <a:spcBef>
                <a:spcPts val="0"/>
              </a:spcBef>
              <a:spcAft>
                <a:spcPts val="0"/>
              </a:spcAft>
              <a:buFont typeface="Symbol" panose="05050102010706020507" pitchFamily="18" charset="2"/>
              <a:buChar char=""/>
            </a:pPr>
            <a:r>
              <a:rPr lang="en-US" sz="1800">
                <a:solidFill>
                  <a:srgbClr val="767171"/>
                </a:solidFill>
                <a:effectLst/>
                <a:latin typeface="Arial" panose="020B0604020202020204" pitchFamily="34" charset="0"/>
                <a:ea typeface="Calibri" panose="020F0502020204030204" pitchFamily="34" charset="0"/>
                <a:cs typeface="Times New Roman" panose="02020603050405020304" pitchFamily="18" charset="0"/>
              </a:rPr>
              <a:t>The cost of the project is equally divided across all of the sponsoring members – the “R&amp;D Investment Multiplier” making Center R&amp;D extremely cost-effective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a:solidFill>
                  <a:srgbClr val="767171"/>
                </a:solidFill>
                <a:effectLst/>
                <a:latin typeface="Arial" panose="020B0604020202020204" pitchFamily="34" charset="0"/>
                <a:ea typeface="Calibri" panose="020F0502020204030204" pitchFamily="34" charset="0"/>
                <a:cs typeface="Times New Roman" panose="02020603050405020304" pitchFamily="18" charset="0"/>
              </a:rPr>
              <a:t>Those experts work on the projects and then output new, R&amp;D projects that are freely available for all. </a:t>
            </a:r>
          </a:p>
          <a:p>
            <a:pPr marL="342900" marR="0" lvl="0" indent="-342900">
              <a:lnSpc>
                <a:spcPct val="107000"/>
              </a:lnSpc>
              <a:spcBef>
                <a:spcPts val="0"/>
              </a:spcBef>
              <a:spcAft>
                <a:spcPts val="0"/>
              </a:spcAft>
              <a:buFont typeface="Symbol" panose="05050102010706020507" pitchFamily="18" charset="2"/>
              <a:buChar char=""/>
            </a:pPr>
            <a:r>
              <a:rPr lang="en-US" sz="1800">
                <a:solidFill>
                  <a:srgbClr val="767171"/>
                </a:solidFill>
                <a:effectLst/>
                <a:latin typeface="Arial" panose="020B0604020202020204" pitchFamily="34" charset="0"/>
                <a:ea typeface="Calibri" panose="020F0502020204030204" pitchFamily="34" charset="0"/>
                <a:cs typeface="Times New Roman" panose="02020603050405020304" pitchFamily="18" charset="0"/>
              </a:rPr>
              <a:t>We don’t focus only on one project at a time. We have multiple projects in multiple stages at the same time. </a:t>
            </a:r>
          </a:p>
          <a:p>
            <a:pPr marL="342900" marR="0" lvl="0" indent="-342900">
              <a:lnSpc>
                <a:spcPct val="107000"/>
              </a:lnSpc>
              <a:spcBef>
                <a:spcPts val="0"/>
              </a:spcBef>
              <a:spcAft>
                <a:spcPts val="0"/>
              </a:spcAft>
              <a:buFont typeface="Symbol" panose="05050102010706020507" pitchFamily="18" charset="2"/>
              <a:buChar char=""/>
            </a:pPr>
            <a:endParaRPr lang="en-US" sz="1800">
              <a:solidFill>
                <a:srgbClr val="767171"/>
              </a:solidFill>
              <a:effectLst/>
              <a:latin typeface="Arial" panose="020B060402020202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7C0B4-DF6A-43CA-81E2-8CF9106D7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906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TODO: Add Irish Times headlines/image; get euro cost</a:t>
            </a:r>
          </a:p>
          <a:p>
            <a:pPr marL="171450" indent="-171450">
              <a:buFont typeface="Arial" panose="020B0604020202020204" pitchFamily="34" charset="0"/>
              <a:buChar char="•"/>
            </a:pPr>
            <a:r>
              <a:rPr lang="en-US"/>
              <a:t>HSE provides all of Ireland’s public health services</a:t>
            </a:r>
          </a:p>
          <a:p>
            <a:pPr marL="171450" indent="-171450">
              <a:buFont typeface="Arial" panose="020B0604020202020204" pitchFamily="34" charset="0"/>
              <a:buChar char="•"/>
            </a:pPr>
            <a:r>
              <a:rPr lang="en-US"/>
              <a:t>4K locations, 54 acute hospitals, 70K devices</a:t>
            </a:r>
          </a:p>
          <a:p>
            <a:pPr marL="171450" indent="-171450">
              <a:buFont typeface="Arial" panose="020B0604020202020204" pitchFamily="34" charset="0"/>
              <a:buChar char="•"/>
            </a:pPr>
            <a:r>
              <a:rPr lang="en-US"/>
              <a:t>HSE is largest employer in the Irish state</a:t>
            </a:r>
          </a:p>
          <a:p>
            <a:pPr marL="171450" indent="-171450">
              <a:buFont typeface="Arial" panose="020B0604020202020204" pitchFamily="34" charset="0"/>
              <a:buChar char="•"/>
            </a:pPr>
            <a:r>
              <a:rPr lang="en-US"/>
              <a:t>HNH = National Healthcare Network</a:t>
            </a:r>
          </a:p>
          <a:p>
            <a:pPr marL="171450" indent="-171450">
              <a:buFont typeface="Arial" panose="020B0604020202020204" pitchFamily="34" charset="0"/>
              <a:buChar char="•"/>
            </a:pPr>
            <a:r>
              <a:rPr lang="en-US"/>
              <a:t>Healthcare services severely disrupted</a:t>
            </a:r>
          </a:p>
        </p:txBody>
      </p:sp>
      <p:sp>
        <p:nvSpPr>
          <p:cNvPr id="4" name="Slide Number Placeholder 3"/>
          <p:cNvSpPr>
            <a:spLocks noGrp="1"/>
          </p:cNvSpPr>
          <p:nvPr>
            <p:ph type="sldNum" sz="quarter" idx="5"/>
          </p:nvPr>
        </p:nvSpPr>
        <p:spPr/>
        <p:txBody>
          <a:bodyPr/>
          <a:lstStyle/>
          <a:p>
            <a:fld id="{F857C0B4-DF6A-43CA-81E2-8CF9106D7ABD}" type="slidenum">
              <a:rPr lang="en-US" smtClean="0"/>
              <a:t>13</a:t>
            </a:fld>
            <a:endParaRPr lang="en-US"/>
          </a:p>
        </p:txBody>
      </p:sp>
    </p:spTree>
    <p:extLst>
      <p:ext uri="{BB962C8B-B14F-4D97-AF65-F5344CB8AC3E}">
        <p14:creationId xmlns:p14="http://schemas.microsoft.com/office/powerpoint/2010/main" val="179632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cs typeface="Calibri"/>
            </a:endParaRPr>
          </a:p>
        </p:txBody>
      </p:sp>
      <p:sp>
        <p:nvSpPr>
          <p:cNvPr id="4" name="Slide Number Placeholder 3"/>
          <p:cNvSpPr>
            <a:spLocks noGrp="1"/>
          </p:cNvSpPr>
          <p:nvPr>
            <p:ph type="sldNum" sz="quarter" idx="5"/>
          </p:nvPr>
        </p:nvSpPr>
        <p:spPr/>
        <p:txBody>
          <a:bodyPr/>
          <a:lstStyle/>
          <a:p>
            <a:fld id="{F857C0B4-DF6A-43CA-81E2-8CF9106D7ABD}" type="slidenum">
              <a:rPr lang="en-US" smtClean="0"/>
              <a:t>14</a:t>
            </a:fld>
            <a:endParaRPr lang="en-US"/>
          </a:p>
        </p:txBody>
      </p:sp>
    </p:spTree>
    <p:extLst>
      <p:ext uri="{BB962C8B-B14F-4D97-AF65-F5344CB8AC3E}">
        <p14:creationId xmlns:p14="http://schemas.microsoft.com/office/powerpoint/2010/main" val="203948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While getting familiar with mapping, may be best to start with pre-mapped reports. </a:t>
            </a:r>
          </a:p>
          <a:p>
            <a:endParaRPr lang="en-US">
              <a:cs typeface="Calibri"/>
            </a:endParaRPr>
          </a:p>
          <a:p>
            <a:r>
              <a:rPr lang="en-US">
                <a:cs typeface="Calibri"/>
              </a:rPr>
              <a:t>Value in performing standard mapping procedure </a:t>
            </a:r>
          </a:p>
        </p:txBody>
      </p:sp>
      <p:sp>
        <p:nvSpPr>
          <p:cNvPr id="4" name="Slide Number Placeholder 3"/>
          <p:cNvSpPr>
            <a:spLocks noGrp="1"/>
          </p:cNvSpPr>
          <p:nvPr>
            <p:ph type="sldNum" sz="quarter" idx="5"/>
          </p:nvPr>
        </p:nvSpPr>
        <p:spPr/>
        <p:txBody>
          <a:bodyPr/>
          <a:lstStyle/>
          <a:p>
            <a:fld id="{F857C0B4-DF6A-43CA-81E2-8CF9106D7ABD}" type="slidenum">
              <a:rPr lang="en-US" smtClean="0"/>
              <a:t>17</a:t>
            </a:fld>
            <a:endParaRPr lang="en-US"/>
          </a:p>
        </p:txBody>
      </p:sp>
    </p:spTree>
    <p:extLst>
      <p:ext uri="{BB962C8B-B14F-4D97-AF65-F5344CB8AC3E}">
        <p14:creationId xmlns:p14="http://schemas.microsoft.com/office/powerpoint/2010/main" val="1967133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cs typeface="Calibri"/>
            </a:endParaRPr>
          </a:p>
        </p:txBody>
      </p:sp>
      <p:sp>
        <p:nvSpPr>
          <p:cNvPr id="4" name="Slide Number Placeholder 3"/>
          <p:cNvSpPr>
            <a:spLocks noGrp="1"/>
          </p:cNvSpPr>
          <p:nvPr>
            <p:ph type="sldNum" sz="quarter" idx="5"/>
          </p:nvPr>
        </p:nvSpPr>
        <p:spPr/>
        <p:txBody>
          <a:bodyPr/>
          <a:lstStyle/>
          <a:p>
            <a:fld id="{F857C0B4-DF6A-43CA-81E2-8CF9106D7ABD}" type="slidenum">
              <a:rPr lang="en-US" smtClean="0"/>
              <a:t>21</a:t>
            </a:fld>
            <a:endParaRPr lang="en-US"/>
          </a:p>
        </p:txBody>
      </p:sp>
    </p:spTree>
    <p:extLst>
      <p:ext uri="{BB962C8B-B14F-4D97-AF65-F5344CB8AC3E}">
        <p14:creationId xmlns:p14="http://schemas.microsoft.com/office/powerpoint/2010/main" val="3707997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7C0B4-DF6A-43CA-81E2-8CF9106D7A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0216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81E26A-0E68-4555-AC22-E4A10EB25454}"/>
              </a:ext>
            </a:extLst>
          </p:cNvPr>
          <p:cNvPicPr>
            <a:picLocks noChangeAspect="1"/>
          </p:cNvPicPr>
          <p:nvPr userDrawn="1"/>
        </p:nvPicPr>
        <p:blipFill>
          <a:blip r:embed="rId2"/>
          <a:stretch>
            <a:fillRect/>
          </a:stretch>
        </p:blipFill>
        <p:spPr>
          <a:xfrm>
            <a:off x="-64940" y="-32616"/>
            <a:ext cx="12192000" cy="6858000"/>
          </a:xfrm>
          <a:prstGeom prst="rect">
            <a:avLst/>
          </a:prstGeom>
        </p:spPr>
      </p:pic>
      <p:sp>
        <p:nvSpPr>
          <p:cNvPr id="2" name="Title 1">
            <a:extLst>
              <a:ext uri="{FF2B5EF4-FFF2-40B4-BE49-F238E27FC236}">
                <a16:creationId xmlns:a16="http://schemas.microsoft.com/office/drawing/2014/main" id="{E7670FF5-80DE-4007-8494-EA77ABA2B6C3}"/>
              </a:ext>
            </a:extLst>
          </p:cNvPr>
          <p:cNvSpPr>
            <a:spLocks noGrp="1"/>
          </p:cNvSpPr>
          <p:nvPr>
            <p:ph type="ctrTitle" hasCustomPrompt="1"/>
          </p:nvPr>
        </p:nvSpPr>
        <p:spPr>
          <a:xfrm>
            <a:off x="838200" y="2815616"/>
            <a:ext cx="9829800" cy="1216979"/>
          </a:xfrm>
        </p:spPr>
        <p:txBody>
          <a:bodyPr anchor="b">
            <a:normAutofit/>
          </a:bodyPr>
          <a:lstStyle>
            <a:lvl1pPr algn="l">
              <a:defRPr sz="6500">
                <a:solidFill>
                  <a:schemeClr val="tx1"/>
                </a:solidFill>
                <a:latin typeface="Arial" panose="020B0604020202020204" pitchFamily="34" charset="0"/>
                <a:cs typeface="Arial" panose="020B0604020202020204" pitchFamily="34" charset="0"/>
              </a:defRPr>
            </a:lvl1pPr>
          </a:lstStyle>
          <a:p>
            <a:r>
              <a:rPr lang="en-US"/>
              <a:t>Title</a:t>
            </a:r>
          </a:p>
        </p:txBody>
      </p:sp>
      <p:sp>
        <p:nvSpPr>
          <p:cNvPr id="3" name="Subtitle 2">
            <a:extLst>
              <a:ext uri="{FF2B5EF4-FFF2-40B4-BE49-F238E27FC236}">
                <a16:creationId xmlns:a16="http://schemas.microsoft.com/office/drawing/2014/main" id="{D493ED90-8CC4-426C-A6C6-C04C18524F41}"/>
              </a:ext>
            </a:extLst>
          </p:cNvPr>
          <p:cNvSpPr>
            <a:spLocks noGrp="1"/>
          </p:cNvSpPr>
          <p:nvPr>
            <p:ph type="subTitle" idx="1" hasCustomPrompt="1"/>
          </p:nvPr>
        </p:nvSpPr>
        <p:spPr>
          <a:xfrm>
            <a:off x="838200" y="5401514"/>
            <a:ext cx="7158318" cy="621250"/>
          </a:xfrm>
        </p:spPr>
        <p:txBody>
          <a:bodyPr>
            <a:normAutofit/>
          </a:bodyPr>
          <a:lstStyle>
            <a:lvl1pPr marL="0" indent="0" algn="l">
              <a:buNone/>
              <a:defRPr sz="2800" b="1">
                <a:solidFill>
                  <a:schemeClr val="tx1"/>
                </a:solidFill>
                <a:latin typeface="Arial Bold" panose="020B0704020202020204" pitchFamily="34" charset="0"/>
                <a:cs typeface="Arial Bold" panose="020B07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1"/>
              <a:t>01 January 2020</a:t>
            </a:r>
          </a:p>
        </p:txBody>
      </p:sp>
      <p:sp>
        <p:nvSpPr>
          <p:cNvPr id="4" name="Footer Placeholder 3">
            <a:extLst>
              <a:ext uri="{FF2B5EF4-FFF2-40B4-BE49-F238E27FC236}">
                <a16:creationId xmlns:a16="http://schemas.microsoft.com/office/drawing/2014/main" id="{C61F7268-DF16-4BEA-9F12-2861B47D129F}"/>
              </a:ext>
            </a:extLst>
          </p:cNvPr>
          <p:cNvSpPr>
            <a:spLocks noGrp="1"/>
          </p:cNvSpPr>
          <p:nvPr>
            <p:ph type="ftr" sz="quarter" idx="10"/>
          </p:nvPr>
        </p:nvSpPr>
        <p:spPr>
          <a:xfrm>
            <a:off x="838200" y="6311901"/>
            <a:ext cx="6466840" cy="353060"/>
          </a:xfrm>
        </p:spPr>
        <p:txBody>
          <a:bodyPr/>
          <a:lstStyle>
            <a:lvl1pPr>
              <a:defRPr>
                <a:solidFill>
                  <a:schemeClr val="tx1"/>
                </a:solidFill>
              </a:defRPr>
            </a:lvl1p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
        <p:nvSpPr>
          <p:cNvPr id="5" name="Slide Number Placeholder 4">
            <a:extLst>
              <a:ext uri="{FF2B5EF4-FFF2-40B4-BE49-F238E27FC236}">
                <a16:creationId xmlns:a16="http://schemas.microsoft.com/office/drawing/2014/main" id="{8DE68E26-3D5B-4CCB-B7F6-2E9991E13A01}"/>
              </a:ext>
            </a:extLst>
          </p:cNvPr>
          <p:cNvSpPr>
            <a:spLocks noGrp="1"/>
          </p:cNvSpPr>
          <p:nvPr>
            <p:ph type="sldNum" sz="quarter" idx="11"/>
          </p:nvPr>
        </p:nvSpPr>
        <p:spPr/>
        <p:txBody>
          <a:bodyPr/>
          <a:lstStyle>
            <a:lvl1pPr>
              <a:defRPr>
                <a:solidFill>
                  <a:schemeClr val="tx1"/>
                </a:solidFill>
              </a:defRPr>
            </a:lvl1pPr>
          </a:lstStyle>
          <a:p>
            <a:fld id="{DB85DCCE-0970-4715-A7D1-D540FF703FF2}" type="slidenum">
              <a:rPr lang="en-US" smtClean="0"/>
              <a:pPr/>
              <a:t>‹#›</a:t>
            </a:fld>
            <a:endParaRPr lang="en-US"/>
          </a:p>
        </p:txBody>
      </p:sp>
      <p:pic>
        <p:nvPicPr>
          <p:cNvPr id="10" name="Picture 9">
            <a:extLst>
              <a:ext uri="{FF2B5EF4-FFF2-40B4-BE49-F238E27FC236}">
                <a16:creationId xmlns:a16="http://schemas.microsoft.com/office/drawing/2014/main" id="{E832FE20-14F8-473E-A9FF-684FD14C5CC1}"/>
              </a:ext>
            </a:extLst>
          </p:cNvPr>
          <p:cNvPicPr>
            <a:picLocks noChangeAspect="1"/>
          </p:cNvPicPr>
          <p:nvPr userDrawn="1"/>
        </p:nvPicPr>
        <p:blipFill>
          <a:blip r:embed="rId3"/>
          <a:stretch>
            <a:fillRect/>
          </a:stretch>
        </p:blipFill>
        <p:spPr>
          <a:xfrm>
            <a:off x="804672" y="992820"/>
            <a:ext cx="5226388" cy="456272"/>
          </a:xfrm>
          <a:prstGeom prst="rect">
            <a:avLst/>
          </a:prstGeom>
        </p:spPr>
      </p:pic>
      <p:sp>
        <p:nvSpPr>
          <p:cNvPr id="9" name="Text Placeholder 3">
            <a:extLst>
              <a:ext uri="{FF2B5EF4-FFF2-40B4-BE49-F238E27FC236}">
                <a16:creationId xmlns:a16="http://schemas.microsoft.com/office/drawing/2014/main" id="{2EE66C78-CB45-4E0D-8B90-82E7C02508FA}"/>
              </a:ext>
            </a:extLst>
          </p:cNvPr>
          <p:cNvSpPr>
            <a:spLocks noGrp="1"/>
          </p:cNvSpPr>
          <p:nvPr>
            <p:ph type="body" sz="half" idx="2" hasCustomPrompt="1"/>
          </p:nvPr>
        </p:nvSpPr>
        <p:spPr>
          <a:xfrm>
            <a:off x="838200" y="4794853"/>
            <a:ext cx="7158318" cy="577241"/>
          </a:xfrm>
        </p:spPr>
        <p:txBody>
          <a:bodyPr>
            <a:normAutofit/>
          </a:bodyPr>
          <a:lstStyle>
            <a:lvl1pPr marL="0" indent="0">
              <a:buNone/>
              <a:defRPr sz="2800" b="1">
                <a:solidFill>
                  <a:schemeClr val="tx1"/>
                </a:solidFill>
                <a:latin typeface="Arial Bold" panose="020B0704020202020204" pitchFamily="34" charset="0"/>
                <a:cs typeface="Arial Bold" panose="020B07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Presented by Name</a:t>
            </a:r>
          </a:p>
        </p:txBody>
      </p:sp>
    </p:spTree>
    <p:extLst>
      <p:ext uri="{BB962C8B-B14F-4D97-AF65-F5344CB8AC3E}">
        <p14:creationId xmlns:p14="http://schemas.microsoft.com/office/powerpoint/2010/main" val="1581433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C1BB-A10D-4208-9B03-CA76E5FE6B45}"/>
              </a:ext>
            </a:extLst>
          </p:cNvPr>
          <p:cNvSpPr>
            <a:spLocks noGrp="1"/>
          </p:cNvSpPr>
          <p:nvPr>
            <p:ph type="title" hasCustomPrompt="1"/>
          </p:nvPr>
        </p:nvSpPr>
        <p:spPr>
          <a:xfrm>
            <a:off x="839788" y="457200"/>
            <a:ext cx="6532969" cy="731520"/>
          </a:xfrm>
        </p:spPr>
        <p:txBody>
          <a:bodyPr anchor="b">
            <a:normAutofit/>
          </a:bodyPr>
          <a:lstStyle>
            <a:lvl1pPr>
              <a:defRPr sz="4400"/>
            </a:lvl1pPr>
          </a:lstStyle>
          <a:p>
            <a:r>
              <a:rPr lang="en-US"/>
              <a:t>Title</a:t>
            </a:r>
          </a:p>
        </p:txBody>
      </p:sp>
      <p:sp>
        <p:nvSpPr>
          <p:cNvPr id="4" name="Text Placeholder 3">
            <a:extLst>
              <a:ext uri="{FF2B5EF4-FFF2-40B4-BE49-F238E27FC236}">
                <a16:creationId xmlns:a16="http://schemas.microsoft.com/office/drawing/2014/main" id="{DCF8953C-115B-41C3-9DE6-645C95E11CB2}"/>
              </a:ext>
            </a:extLst>
          </p:cNvPr>
          <p:cNvSpPr>
            <a:spLocks noGrp="1"/>
          </p:cNvSpPr>
          <p:nvPr>
            <p:ph type="body" sz="half" idx="2"/>
          </p:nvPr>
        </p:nvSpPr>
        <p:spPr>
          <a:xfrm>
            <a:off x="839788" y="1780163"/>
            <a:ext cx="4587140" cy="4088825"/>
          </a:xfrm>
        </p:spPr>
        <p:txBody>
          <a:bodyPr>
            <a:normAutofit/>
          </a:bodyPr>
          <a:lstStyle>
            <a:lvl1pPr marL="342900" indent="-342900">
              <a:buFont typeface="Arial" panose="020B0604020202020204" pitchFamily="34" charset="0"/>
              <a:buChar char="•"/>
              <a:defRPr sz="2400"/>
            </a:lvl1pPr>
            <a:lvl2pPr marL="742950" indent="-285750">
              <a:buFont typeface="Arial" panose="020B0604020202020204" pitchFamily="34" charset="0"/>
              <a:buChar char="•"/>
              <a:defRPr sz="1400"/>
            </a:lvl2pPr>
            <a:lvl3pPr marL="1085850" indent="-171450">
              <a:buFont typeface="Arial" panose="020B0604020202020204" pitchFamily="34" charset="0"/>
              <a:buChar char="•"/>
              <a:defRPr sz="1200"/>
            </a:lvl3pPr>
            <a:lvl4pPr marL="1543050" indent="-171450">
              <a:buFont typeface="Arial" panose="020B0604020202020204" pitchFamily="34" charset="0"/>
              <a:buChar char="•"/>
              <a:defRPr sz="1000"/>
            </a:lvl4pPr>
            <a:lvl5pPr marL="2000250" indent="-171450">
              <a:buFont typeface="Arial" panose="020B0604020202020204" pitchFamily="34" charset="0"/>
              <a:buChar char="•"/>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C996E14-E1C5-4E30-9229-15B32FA52475}"/>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26" name="Text Placeholder 11">
            <a:extLst>
              <a:ext uri="{FF2B5EF4-FFF2-40B4-BE49-F238E27FC236}">
                <a16:creationId xmlns:a16="http://schemas.microsoft.com/office/drawing/2014/main" id="{F2B29654-354B-4C5F-B1F0-22853CEF8176}"/>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a:extLst>
              <a:ext uri="{FF2B5EF4-FFF2-40B4-BE49-F238E27FC236}">
                <a16:creationId xmlns:a16="http://schemas.microsoft.com/office/drawing/2014/main" id="{5F9FF153-70DD-4289-80C7-CC3C8E389500}"/>
              </a:ext>
            </a:extLst>
          </p:cNvPr>
          <p:cNvSpPr>
            <a:spLocks noGrp="1"/>
          </p:cNvSpPr>
          <p:nvPr>
            <p:ph type="body" sz="quarter" idx="18" hasCustomPrompt="1"/>
          </p:nvPr>
        </p:nvSpPr>
        <p:spPr>
          <a:xfrm>
            <a:off x="5943600" y="5245538"/>
            <a:ext cx="1943527" cy="762068"/>
          </a:xfrm>
          <a:prstGeom prst="rect">
            <a:avLst/>
          </a:prstGeom>
        </p:spPr>
        <p:txBody>
          <a:bodyPr lIns="0" rIns="0">
            <a:noAutofit/>
          </a:bodyPr>
          <a:lstStyle>
            <a:lvl1pPr marL="0" indent="0" algn="r">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28" name="Straight Connector 27">
            <a:extLst>
              <a:ext uri="{FF2B5EF4-FFF2-40B4-BE49-F238E27FC236}">
                <a16:creationId xmlns:a16="http://schemas.microsoft.com/office/drawing/2014/main" id="{32364EBC-3464-43EE-A5E3-B5A1CC6DCE70}"/>
              </a:ext>
            </a:extLst>
          </p:cNvPr>
          <p:cNvCxnSpPr/>
          <p:nvPr userDrawn="1"/>
        </p:nvCxnSpPr>
        <p:spPr>
          <a:xfrm flipH="1">
            <a:off x="8500772" y="1334807"/>
            <a:ext cx="15740" cy="466344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Content Placeholder 12">
            <a:extLst>
              <a:ext uri="{FF2B5EF4-FFF2-40B4-BE49-F238E27FC236}">
                <a16:creationId xmlns:a16="http://schemas.microsoft.com/office/drawing/2014/main" id="{2CF69E54-E663-44CA-8F37-8415DE75CF40}"/>
              </a:ext>
            </a:extLst>
          </p:cNvPr>
          <p:cNvSpPr>
            <a:spLocks noGrp="1"/>
          </p:cNvSpPr>
          <p:nvPr>
            <p:ph sz="quarter" idx="23"/>
          </p:nvPr>
        </p:nvSpPr>
        <p:spPr>
          <a:xfrm>
            <a:off x="8487858" y="1894113"/>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Text Placeholder 20">
            <a:extLst>
              <a:ext uri="{FF2B5EF4-FFF2-40B4-BE49-F238E27FC236}">
                <a16:creationId xmlns:a16="http://schemas.microsoft.com/office/drawing/2014/main" id="{8D4627BC-E082-4AEB-949E-CA97AE8012C7}"/>
              </a:ext>
            </a:extLst>
          </p:cNvPr>
          <p:cNvSpPr>
            <a:spLocks noGrp="1"/>
          </p:cNvSpPr>
          <p:nvPr>
            <p:ph type="body" sz="quarter" idx="26"/>
          </p:nvPr>
        </p:nvSpPr>
        <p:spPr>
          <a:xfrm>
            <a:off x="8403799" y="1804999"/>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1" name="Text Placeholder 11">
            <a:extLst>
              <a:ext uri="{FF2B5EF4-FFF2-40B4-BE49-F238E27FC236}">
                <a16:creationId xmlns:a16="http://schemas.microsoft.com/office/drawing/2014/main" id="{DE6048FE-3B62-4863-A04B-EBB7E9909F85}"/>
              </a:ext>
            </a:extLst>
          </p:cNvPr>
          <p:cNvSpPr>
            <a:spLocks noGrp="1"/>
          </p:cNvSpPr>
          <p:nvPr>
            <p:ph type="body" sz="quarter" idx="29" hasCustomPrompt="1"/>
          </p:nvPr>
        </p:nvSpPr>
        <p:spPr>
          <a:xfrm>
            <a:off x="8738328" y="3257819"/>
            <a:ext cx="710472" cy="275858"/>
          </a:xfrm>
          <a:prstGeom prst="rect">
            <a:avLst/>
          </a:prstGeom>
          <a:noFill/>
        </p:spPr>
        <p:txBody>
          <a:bodyPr lIns="0" anchor="ctr">
            <a:noAutofit/>
          </a:bodyPr>
          <a:lstStyle>
            <a:lvl1pPr marL="0" indent="0">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32" name="Text Placeholder 11">
            <a:extLst>
              <a:ext uri="{FF2B5EF4-FFF2-40B4-BE49-F238E27FC236}">
                <a16:creationId xmlns:a16="http://schemas.microsoft.com/office/drawing/2014/main" id="{9A84133B-49ED-49E0-AB2B-94D4CD4C8755}"/>
              </a:ext>
            </a:extLst>
          </p:cNvPr>
          <p:cNvSpPr>
            <a:spLocks noGrp="1"/>
          </p:cNvSpPr>
          <p:nvPr>
            <p:ph type="body" sz="quarter" idx="30" hasCustomPrompt="1"/>
          </p:nvPr>
        </p:nvSpPr>
        <p:spPr>
          <a:xfrm>
            <a:off x="7569200" y="1803748"/>
            <a:ext cx="723450" cy="229851"/>
          </a:xfrm>
          <a:prstGeom prst="rect">
            <a:avLst/>
          </a:prstGeom>
          <a:noFill/>
        </p:spPr>
        <p:txBody>
          <a:bodyPr lIns="0" rIns="0" anchor="ctr">
            <a:noAutofit/>
          </a:bodyPr>
          <a:lstStyle>
            <a:lvl1pPr marL="0" indent="0" algn="r">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33" name="Text Placeholder 11">
            <a:extLst>
              <a:ext uri="{FF2B5EF4-FFF2-40B4-BE49-F238E27FC236}">
                <a16:creationId xmlns:a16="http://schemas.microsoft.com/office/drawing/2014/main" id="{6B9CD640-6990-4672-A415-7D9C42E0B5DB}"/>
              </a:ext>
            </a:extLst>
          </p:cNvPr>
          <p:cNvSpPr>
            <a:spLocks noGrp="1"/>
          </p:cNvSpPr>
          <p:nvPr>
            <p:ph type="body" sz="quarter" idx="35" hasCustomPrompt="1"/>
          </p:nvPr>
        </p:nvSpPr>
        <p:spPr>
          <a:xfrm>
            <a:off x="5943600" y="3203490"/>
            <a:ext cx="1943527" cy="731520"/>
          </a:xfrm>
          <a:prstGeom prst="rect">
            <a:avLst/>
          </a:prstGeom>
        </p:spPr>
        <p:txBody>
          <a:bodyPr lIns="0" rIns="0">
            <a:noAutofit/>
          </a:bodyPr>
          <a:lstStyle>
            <a:lvl1pPr marL="0" indent="0" algn="r">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4" name="Content Placeholder 12">
            <a:extLst>
              <a:ext uri="{FF2B5EF4-FFF2-40B4-BE49-F238E27FC236}">
                <a16:creationId xmlns:a16="http://schemas.microsoft.com/office/drawing/2014/main" id="{AE0DB2B1-5F60-4916-AAD8-F62E3CDF07D9}"/>
              </a:ext>
            </a:extLst>
          </p:cNvPr>
          <p:cNvSpPr>
            <a:spLocks noGrp="1"/>
          </p:cNvSpPr>
          <p:nvPr>
            <p:ph sz="quarter" idx="36"/>
          </p:nvPr>
        </p:nvSpPr>
        <p:spPr>
          <a:xfrm>
            <a:off x="7986918" y="5375079"/>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5" name="Text Placeholder 20">
            <a:extLst>
              <a:ext uri="{FF2B5EF4-FFF2-40B4-BE49-F238E27FC236}">
                <a16:creationId xmlns:a16="http://schemas.microsoft.com/office/drawing/2014/main" id="{ED5F67FB-B2FB-42A5-92E5-F74926E2A82E}"/>
              </a:ext>
            </a:extLst>
          </p:cNvPr>
          <p:cNvSpPr>
            <a:spLocks noGrp="1"/>
          </p:cNvSpPr>
          <p:nvPr>
            <p:ph type="body" sz="quarter" idx="37"/>
          </p:nvPr>
        </p:nvSpPr>
        <p:spPr>
          <a:xfrm>
            <a:off x="8403799" y="5283639"/>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6" name="Content Placeholder 12">
            <a:extLst>
              <a:ext uri="{FF2B5EF4-FFF2-40B4-BE49-F238E27FC236}">
                <a16:creationId xmlns:a16="http://schemas.microsoft.com/office/drawing/2014/main" id="{93BDBC5A-4DD8-4415-804A-1CFFCF62E619}"/>
              </a:ext>
            </a:extLst>
          </p:cNvPr>
          <p:cNvSpPr>
            <a:spLocks noGrp="1"/>
          </p:cNvSpPr>
          <p:nvPr>
            <p:ph sz="quarter" idx="38"/>
          </p:nvPr>
        </p:nvSpPr>
        <p:spPr>
          <a:xfrm>
            <a:off x="7986918" y="3332757"/>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Text Placeholder 20">
            <a:extLst>
              <a:ext uri="{FF2B5EF4-FFF2-40B4-BE49-F238E27FC236}">
                <a16:creationId xmlns:a16="http://schemas.microsoft.com/office/drawing/2014/main" id="{FEB61607-EA79-4738-B92C-1A11F856694E}"/>
              </a:ext>
            </a:extLst>
          </p:cNvPr>
          <p:cNvSpPr>
            <a:spLocks noGrp="1"/>
          </p:cNvSpPr>
          <p:nvPr>
            <p:ph type="body" sz="quarter" idx="39"/>
          </p:nvPr>
        </p:nvSpPr>
        <p:spPr>
          <a:xfrm>
            <a:off x="8403799" y="3241317"/>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BACDFE8D-6E2B-4011-A12E-12C4268F136D}"/>
              </a:ext>
            </a:extLst>
          </p:cNvPr>
          <p:cNvSpPr>
            <a:spLocks noGrp="1"/>
          </p:cNvSpPr>
          <p:nvPr>
            <p:ph sz="quarter" idx="40"/>
          </p:nvPr>
        </p:nvSpPr>
        <p:spPr>
          <a:xfrm>
            <a:off x="8487858" y="4531766"/>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9" name="Text Placeholder 20">
            <a:extLst>
              <a:ext uri="{FF2B5EF4-FFF2-40B4-BE49-F238E27FC236}">
                <a16:creationId xmlns:a16="http://schemas.microsoft.com/office/drawing/2014/main" id="{FAF38D04-D5D2-42D2-AB2F-F8121E901E45}"/>
              </a:ext>
            </a:extLst>
          </p:cNvPr>
          <p:cNvSpPr>
            <a:spLocks noGrp="1"/>
          </p:cNvSpPr>
          <p:nvPr>
            <p:ph type="body" sz="quarter" idx="41"/>
          </p:nvPr>
        </p:nvSpPr>
        <p:spPr>
          <a:xfrm>
            <a:off x="8403799" y="4440325"/>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Text Placeholder 11">
            <a:extLst>
              <a:ext uri="{FF2B5EF4-FFF2-40B4-BE49-F238E27FC236}">
                <a16:creationId xmlns:a16="http://schemas.microsoft.com/office/drawing/2014/main" id="{3D33AC19-0D57-4497-A740-1AD61AFA9344}"/>
              </a:ext>
            </a:extLst>
          </p:cNvPr>
          <p:cNvSpPr>
            <a:spLocks noGrp="1"/>
          </p:cNvSpPr>
          <p:nvPr>
            <p:ph type="body" sz="quarter" idx="43" hasCustomPrompt="1"/>
          </p:nvPr>
        </p:nvSpPr>
        <p:spPr>
          <a:xfrm>
            <a:off x="7569200" y="4428942"/>
            <a:ext cx="723450" cy="212222"/>
          </a:xfrm>
          <a:prstGeom prst="rect">
            <a:avLst/>
          </a:prstGeom>
          <a:noFill/>
        </p:spPr>
        <p:txBody>
          <a:bodyPr lIns="0" rIns="0" anchor="ctr">
            <a:noAutofit/>
          </a:bodyPr>
          <a:lstStyle>
            <a:lvl1pPr marL="0" indent="0" algn="r">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41" name="Text Placeholder 11">
            <a:extLst>
              <a:ext uri="{FF2B5EF4-FFF2-40B4-BE49-F238E27FC236}">
                <a16:creationId xmlns:a16="http://schemas.microsoft.com/office/drawing/2014/main" id="{D8EC137C-5BD3-48C1-AE8E-FF1874AE93CB}"/>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2" name="Text Placeholder 11">
            <a:extLst>
              <a:ext uri="{FF2B5EF4-FFF2-40B4-BE49-F238E27FC236}">
                <a16:creationId xmlns:a16="http://schemas.microsoft.com/office/drawing/2014/main" id="{4BA01002-30BD-495E-BAFD-9FC79E82148D}"/>
              </a:ext>
            </a:extLst>
          </p:cNvPr>
          <p:cNvSpPr>
            <a:spLocks noGrp="1"/>
          </p:cNvSpPr>
          <p:nvPr>
            <p:ph type="body" sz="quarter" idx="45" hasCustomPrompt="1"/>
          </p:nvPr>
        </p:nvSpPr>
        <p:spPr>
          <a:xfrm>
            <a:off x="8738328" y="5291009"/>
            <a:ext cx="710472" cy="221230"/>
          </a:xfrm>
          <a:prstGeom prst="rect">
            <a:avLst/>
          </a:prstGeom>
          <a:noFill/>
        </p:spPr>
        <p:txBody>
          <a:bodyPr lIns="0" anchor="ctr">
            <a:noAutofit/>
          </a:bodyPr>
          <a:lstStyle>
            <a:lvl1pPr marL="0" indent="0">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 name="Footer Placeholder 2">
            <a:extLst>
              <a:ext uri="{FF2B5EF4-FFF2-40B4-BE49-F238E27FC236}">
                <a16:creationId xmlns:a16="http://schemas.microsoft.com/office/drawing/2014/main" id="{C29BCFC2-41CC-4ECE-B009-CADEC2834A78}"/>
              </a:ext>
            </a:extLst>
          </p:cNvPr>
          <p:cNvSpPr>
            <a:spLocks noGrp="1"/>
          </p:cNvSpPr>
          <p:nvPr>
            <p:ph type="ftr" sz="quarter" idx="46"/>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24" name="Picture 23">
            <a:extLst>
              <a:ext uri="{FF2B5EF4-FFF2-40B4-BE49-F238E27FC236}">
                <a16:creationId xmlns:a16="http://schemas.microsoft.com/office/drawing/2014/main" id="{5A9969D2-FE56-46C9-9E1B-66666EB94AD1}"/>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3138661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996E14-E1C5-4E30-9229-15B32FA52475}"/>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24" name="Text Placeholder 11">
            <a:extLst>
              <a:ext uri="{FF2B5EF4-FFF2-40B4-BE49-F238E27FC236}">
                <a16:creationId xmlns:a16="http://schemas.microsoft.com/office/drawing/2014/main" id="{51D2F839-684D-42E4-AB6E-A9120BBFD700}"/>
              </a:ext>
            </a:extLst>
          </p:cNvPr>
          <p:cNvSpPr>
            <a:spLocks noGrp="1"/>
          </p:cNvSpPr>
          <p:nvPr>
            <p:ph type="body" sz="quarter" idx="16" hasCustomPrompt="1"/>
          </p:nvPr>
        </p:nvSpPr>
        <p:spPr>
          <a:xfrm>
            <a:off x="5014119" y="1051709"/>
            <a:ext cx="3502393" cy="933373"/>
          </a:xfrm>
          <a:prstGeom prst="rect">
            <a:avLst/>
          </a:prstGeom>
        </p:spPr>
        <p:txBody>
          <a:bodyPr l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25" name="Text Placeholder 11">
            <a:extLst>
              <a:ext uri="{FF2B5EF4-FFF2-40B4-BE49-F238E27FC236}">
                <a16:creationId xmlns:a16="http://schemas.microsoft.com/office/drawing/2014/main" id="{C9ECB40E-4787-41E9-9D6A-3962ABAA4BFE}"/>
              </a:ext>
            </a:extLst>
          </p:cNvPr>
          <p:cNvSpPr>
            <a:spLocks noGrp="1"/>
          </p:cNvSpPr>
          <p:nvPr>
            <p:ph type="body" sz="quarter" idx="17" hasCustomPrompt="1"/>
          </p:nvPr>
        </p:nvSpPr>
        <p:spPr>
          <a:xfrm>
            <a:off x="8207135" y="2052951"/>
            <a:ext cx="3169526" cy="996696"/>
          </a:xfrm>
          <a:prstGeom prst="rect">
            <a:avLst/>
          </a:prstGeom>
        </p:spPr>
        <p:txBody>
          <a:bodyPr lIns="0">
            <a:noAutofit/>
          </a:bodyPr>
          <a:lstStyle>
            <a:lvl1pPr marL="0" indent="0">
              <a:lnSpc>
                <a:spcPct val="110000"/>
              </a:lnSpc>
              <a:buNone/>
              <a:defRPr sz="1800" b="0" i="0" baseline="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43" name="Text Placeholder 11">
            <a:extLst>
              <a:ext uri="{FF2B5EF4-FFF2-40B4-BE49-F238E27FC236}">
                <a16:creationId xmlns:a16="http://schemas.microsoft.com/office/drawing/2014/main" id="{B79A43D9-0D92-49D4-A2F9-945CD4942271}"/>
              </a:ext>
            </a:extLst>
          </p:cNvPr>
          <p:cNvSpPr>
            <a:spLocks noGrp="1"/>
          </p:cNvSpPr>
          <p:nvPr>
            <p:ph type="body" sz="quarter" idx="18" hasCustomPrompt="1"/>
          </p:nvPr>
        </p:nvSpPr>
        <p:spPr>
          <a:xfrm>
            <a:off x="2997190" y="4629387"/>
            <a:ext cx="3502393" cy="1262123"/>
          </a:xfrm>
          <a:prstGeom prst="rect">
            <a:avLst/>
          </a:prstGeom>
        </p:spPr>
        <p:txBody>
          <a:bodyPr l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cxnSp>
        <p:nvCxnSpPr>
          <p:cNvPr id="44" name="Straight Connector 43">
            <a:extLst>
              <a:ext uri="{FF2B5EF4-FFF2-40B4-BE49-F238E27FC236}">
                <a16:creationId xmlns:a16="http://schemas.microsoft.com/office/drawing/2014/main" id="{81A0F420-4C3D-4733-98DB-78FA14DFC7B7}"/>
              </a:ext>
            </a:extLst>
          </p:cNvPr>
          <p:cNvCxnSpPr/>
          <p:nvPr userDrawn="1"/>
        </p:nvCxnSpPr>
        <p:spPr>
          <a:xfrm>
            <a:off x="0" y="3319397"/>
            <a:ext cx="1229787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Content Placeholder 12">
            <a:extLst>
              <a:ext uri="{FF2B5EF4-FFF2-40B4-BE49-F238E27FC236}">
                <a16:creationId xmlns:a16="http://schemas.microsoft.com/office/drawing/2014/main" id="{381050A0-8C6D-44C2-AC8D-5C93A7A12964}"/>
              </a:ext>
            </a:extLst>
          </p:cNvPr>
          <p:cNvSpPr>
            <a:spLocks noGrp="1"/>
          </p:cNvSpPr>
          <p:nvPr>
            <p:ph sz="quarter" idx="19"/>
          </p:nvPr>
        </p:nvSpPr>
        <p:spPr>
          <a:xfrm>
            <a:off x="782458" y="1169707"/>
            <a:ext cx="45719" cy="214969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6" name="Content Placeholder 12">
            <a:extLst>
              <a:ext uri="{FF2B5EF4-FFF2-40B4-BE49-F238E27FC236}">
                <a16:creationId xmlns:a16="http://schemas.microsoft.com/office/drawing/2014/main" id="{B05E7C52-AE47-46A0-98C8-2C40B4EABA27}"/>
              </a:ext>
            </a:extLst>
          </p:cNvPr>
          <p:cNvSpPr>
            <a:spLocks noGrp="1"/>
          </p:cNvSpPr>
          <p:nvPr>
            <p:ph sz="quarter" idx="20"/>
          </p:nvPr>
        </p:nvSpPr>
        <p:spPr>
          <a:xfrm>
            <a:off x="2795931" y="3319398"/>
            <a:ext cx="45719" cy="256032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7" name="Content Placeholder 12">
            <a:extLst>
              <a:ext uri="{FF2B5EF4-FFF2-40B4-BE49-F238E27FC236}">
                <a16:creationId xmlns:a16="http://schemas.microsoft.com/office/drawing/2014/main" id="{D7CCCA12-27AD-4441-A0C5-B6F12DEC2D02}"/>
              </a:ext>
            </a:extLst>
          </p:cNvPr>
          <p:cNvSpPr>
            <a:spLocks noGrp="1"/>
          </p:cNvSpPr>
          <p:nvPr>
            <p:ph sz="quarter" idx="21"/>
          </p:nvPr>
        </p:nvSpPr>
        <p:spPr>
          <a:xfrm>
            <a:off x="4825541" y="1169707"/>
            <a:ext cx="45719" cy="214969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8" name="Content Placeholder 12">
            <a:extLst>
              <a:ext uri="{FF2B5EF4-FFF2-40B4-BE49-F238E27FC236}">
                <a16:creationId xmlns:a16="http://schemas.microsoft.com/office/drawing/2014/main" id="{AA5AF84B-C741-41BB-801C-346A96EB15B5}"/>
              </a:ext>
            </a:extLst>
          </p:cNvPr>
          <p:cNvSpPr>
            <a:spLocks noGrp="1"/>
          </p:cNvSpPr>
          <p:nvPr>
            <p:ph sz="quarter" idx="22"/>
          </p:nvPr>
        </p:nvSpPr>
        <p:spPr>
          <a:xfrm>
            <a:off x="6849772" y="3061214"/>
            <a:ext cx="45719" cy="256032"/>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Content Placeholder 12">
            <a:extLst>
              <a:ext uri="{FF2B5EF4-FFF2-40B4-BE49-F238E27FC236}">
                <a16:creationId xmlns:a16="http://schemas.microsoft.com/office/drawing/2014/main" id="{F160D59B-EA2E-4DD0-BA45-038C049A1359}"/>
              </a:ext>
            </a:extLst>
          </p:cNvPr>
          <p:cNvSpPr>
            <a:spLocks noGrp="1"/>
          </p:cNvSpPr>
          <p:nvPr>
            <p:ph sz="quarter" idx="23"/>
          </p:nvPr>
        </p:nvSpPr>
        <p:spPr>
          <a:xfrm>
            <a:off x="8868624" y="3319398"/>
            <a:ext cx="45719" cy="64008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0" name="Text Placeholder 20">
            <a:extLst>
              <a:ext uri="{FF2B5EF4-FFF2-40B4-BE49-F238E27FC236}">
                <a16:creationId xmlns:a16="http://schemas.microsoft.com/office/drawing/2014/main" id="{3C65D359-5D3B-4F19-9B6F-ACD87D5350A7}"/>
              </a:ext>
            </a:extLst>
          </p:cNvPr>
          <p:cNvSpPr>
            <a:spLocks noGrp="1"/>
          </p:cNvSpPr>
          <p:nvPr>
            <p:ph type="body" sz="quarter" idx="24"/>
          </p:nvPr>
        </p:nvSpPr>
        <p:spPr>
          <a:xfrm>
            <a:off x="4735687" y="3202946"/>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1" name="Text Placeholder 20">
            <a:extLst>
              <a:ext uri="{FF2B5EF4-FFF2-40B4-BE49-F238E27FC236}">
                <a16:creationId xmlns:a16="http://schemas.microsoft.com/office/drawing/2014/main" id="{E7C85638-40A7-453B-9086-F436E3613320}"/>
              </a:ext>
            </a:extLst>
          </p:cNvPr>
          <p:cNvSpPr>
            <a:spLocks noGrp="1"/>
          </p:cNvSpPr>
          <p:nvPr>
            <p:ph type="body" sz="quarter" idx="25"/>
          </p:nvPr>
        </p:nvSpPr>
        <p:spPr>
          <a:xfrm>
            <a:off x="6759918" y="3201890"/>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2" name="Text Placeholder 20">
            <a:extLst>
              <a:ext uri="{FF2B5EF4-FFF2-40B4-BE49-F238E27FC236}">
                <a16:creationId xmlns:a16="http://schemas.microsoft.com/office/drawing/2014/main" id="{632A65E4-23DD-4395-BE06-03C1FC2D4884}"/>
              </a:ext>
            </a:extLst>
          </p:cNvPr>
          <p:cNvSpPr>
            <a:spLocks noGrp="1"/>
          </p:cNvSpPr>
          <p:nvPr>
            <p:ph type="body" sz="quarter" idx="26"/>
          </p:nvPr>
        </p:nvSpPr>
        <p:spPr>
          <a:xfrm>
            <a:off x="8784149" y="3197445"/>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3" name="Text Placeholder 20">
            <a:extLst>
              <a:ext uri="{FF2B5EF4-FFF2-40B4-BE49-F238E27FC236}">
                <a16:creationId xmlns:a16="http://schemas.microsoft.com/office/drawing/2014/main" id="{CD7144D5-B4BD-4A8F-AE15-E5CDED73601B}"/>
              </a:ext>
            </a:extLst>
          </p:cNvPr>
          <p:cNvSpPr>
            <a:spLocks noGrp="1"/>
          </p:cNvSpPr>
          <p:nvPr>
            <p:ph type="body" sz="quarter" idx="27"/>
          </p:nvPr>
        </p:nvSpPr>
        <p:spPr>
          <a:xfrm>
            <a:off x="2706077" y="3197445"/>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20">
            <a:extLst>
              <a:ext uri="{FF2B5EF4-FFF2-40B4-BE49-F238E27FC236}">
                <a16:creationId xmlns:a16="http://schemas.microsoft.com/office/drawing/2014/main" id="{4D3A55EA-5F6A-4895-8BE7-845913FBAF2A}"/>
              </a:ext>
            </a:extLst>
          </p:cNvPr>
          <p:cNvSpPr>
            <a:spLocks noGrp="1"/>
          </p:cNvSpPr>
          <p:nvPr>
            <p:ph type="body" sz="quarter" idx="28"/>
          </p:nvPr>
        </p:nvSpPr>
        <p:spPr>
          <a:xfrm>
            <a:off x="692076" y="3205097"/>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5" name="Text Placeholder 11">
            <a:extLst>
              <a:ext uri="{FF2B5EF4-FFF2-40B4-BE49-F238E27FC236}">
                <a16:creationId xmlns:a16="http://schemas.microsoft.com/office/drawing/2014/main" id="{D90F11EE-52E8-48A7-84FD-FC4A4CC603BC}"/>
              </a:ext>
            </a:extLst>
          </p:cNvPr>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56" name="Text Placeholder 11">
            <a:extLst>
              <a:ext uri="{FF2B5EF4-FFF2-40B4-BE49-F238E27FC236}">
                <a16:creationId xmlns:a16="http://schemas.microsoft.com/office/drawing/2014/main" id="{D0F9B9B5-0B96-465D-B379-C0DBE792742F}"/>
              </a:ext>
            </a:extLst>
          </p:cNvPr>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57" name="Picture Placeholder 8">
            <a:extLst>
              <a:ext uri="{FF2B5EF4-FFF2-40B4-BE49-F238E27FC236}">
                <a16:creationId xmlns:a16="http://schemas.microsoft.com/office/drawing/2014/main" id="{7036A6F9-AC48-4EAB-966F-EB78614AB96C}"/>
              </a:ext>
            </a:extLst>
          </p:cNvPr>
          <p:cNvSpPr>
            <a:spLocks noGrp="1"/>
          </p:cNvSpPr>
          <p:nvPr>
            <p:ph type="pic" sz="quarter" idx="13" hasCustomPrompt="1"/>
          </p:nvPr>
        </p:nvSpPr>
        <p:spPr>
          <a:xfrm>
            <a:off x="932867" y="1166113"/>
            <a:ext cx="3568150" cy="1920240"/>
          </a:xfrm>
          <a:prstGeom prst="rect">
            <a:avLst/>
          </a:prstGeom>
        </p:spPr>
        <p:txBody>
          <a:bodyPr tIns="91440" anchor="t">
            <a:normAutofit/>
          </a:bodyPr>
          <a:lstStyle>
            <a:lvl1pPr marL="0" indent="0" algn="ctr">
              <a:buNone/>
              <a:defRPr sz="1400" b="0" i="0">
                <a:solidFill>
                  <a:schemeClr val="bg2"/>
                </a:solidFill>
                <a:latin typeface="Arial Regular" charset="0"/>
                <a:ea typeface="Arial Regular" charset="0"/>
                <a:cs typeface="Arial Regular" charset="0"/>
              </a:defRPr>
            </a:lvl1pPr>
          </a:lstStyle>
          <a:p>
            <a:r>
              <a:rPr lang="en-US"/>
              <a:t>Drag photo to placeholder or click on icon to place photo from file.</a:t>
            </a:r>
          </a:p>
        </p:txBody>
      </p:sp>
      <p:sp>
        <p:nvSpPr>
          <p:cNvPr id="58" name="Picture Placeholder 8">
            <a:extLst>
              <a:ext uri="{FF2B5EF4-FFF2-40B4-BE49-F238E27FC236}">
                <a16:creationId xmlns:a16="http://schemas.microsoft.com/office/drawing/2014/main" id="{F7B16210-AEBA-413D-AFA7-FEDF5CB26130}"/>
              </a:ext>
            </a:extLst>
          </p:cNvPr>
          <p:cNvSpPr>
            <a:spLocks noGrp="1"/>
          </p:cNvSpPr>
          <p:nvPr>
            <p:ph type="pic" sz="quarter" idx="31" hasCustomPrompt="1"/>
          </p:nvPr>
        </p:nvSpPr>
        <p:spPr>
          <a:xfrm>
            <a:off x="7772399" y="3958400"/>
            <a:ext cx="3624019" cy="1920240"/>
          </a:xfrm>
          <a:prstGeom prst="rect">
            <a:avLst/>
          </a:prstGeom>
        </p:spPr>
        <p:txBody>
          <a:bodyPr tIns="91440" anchor="t">
            <a:normAutofit/>
          </a:bodyPr>
          <a:lstStyle>
            <a:lvl1pPr marL="0" indent="0" algn="ctr">
              <a:buNone/>
              <a:defRPr sz="1400" b="0" i="0">
                <a:solidFill>
                  <a:schemeClr val="bg2"/>
                </a:solidFill>
                <a:latin typeface="Arial Regular" charset="0"/>
                <a:ea typeface="Arial Regular" charset="0"/>
                <a:cs typeface="Arial Regular" charset="0"/>
              </a:defRPr>
            </a:lvl1pPr>
          </a:lstStyle>
          <a:p>
            <a:r>
              <a:rPr lang="en-US"/>
              <a:t>Drag photo to placeholder or click on icon to place photo from file.</a:t>
            </a:r>
          </a:p>
        </p:txBody>
      </p:sp>
      <p:sp>
        <p:nvSpPr>
          <p:cNvPr id="59" name="Picture Placeholder 8">
            <a:extLst>
              <a:ext uri="{FF2B5EF4-FFF2-40B4-BE49-F238E27FC236}">
                <a16:creationId xmlns:a16="http://schemas.microsoft.com/office/drawing/2014/main" id="{84229318-5990-4451-BC0D-EB98BA3B49B2}"/>
              </a:ext>
            </a:extLst>
          </p:cNvPr>
          <p:cNvSpPr>
            <a:spLocks noGrp="1"/>
          </p:cNvSpPr>
          <p:nvPr>
            <p:ph type="pic" sz="quarter" idx="32" hasCustomPrompt="1"/>
          </p:nvPr>
        </p:nvSpPr>
        <p:spPr>
          <a:xfrm>
            <a:off x="6849773" y="2056236"/>
            <a:ext cx="1189328" cy="1015527"/>
          </a:xfrm>
          <a:prstGeom prst="rect">
            <a:avLst/>
          </a:prstGeom>
        </p:spPr>
        <p:txBody>
          <a:bodyPr tIns="91440" anchor="t">
            <a:normAutofit/>
          </a:bodyPr>
          <a:lstStyle>
            <a:lvl1pPr marL="0" indent="0" algn="ctr">
              <a:buNone/>
              <a:defRPr sz="800" b="0" i="0">
                <a:solidFill>
                  <a:schemeClr val="bg2"/>
                </a:solidFill>
                <a:latin typeface="Arial Regular" charset="0"/>
                <a:ea typeface="Arial Regular" charset="0"/>
                <a:cs typeface="Arial Regular" charset="0"/>
              </a:defRPr>
            </a:lvl1pPr>
          </a:lstStyle>
          <a:p>
            <a:r>
              <a:rPr lang="en-US"/>
              <a:t>Drag photo to placeholder or click on icon to place file from file.</a:t>
            </a:r>
          </a:p>
        </p:txBody>
      </p:sp>
      <p:sp>
        <p:nvSpPr>
          <p:cNvPr id="2" name="Footer Placeholder 1">
            <a:extLst>
              <a:ext uri="{FF2B5EF4-FFF2-40B4-BE49-F238E27FC236}">
                <a16:creationId xmlns:a16="http://schemas.microsoft.com/office/drawing/2014/main" id="{C77998A7-B39A-4049-8CD3-C91926C36575}"/>
              </a:ext>
            </a:extLst>
          </p:cNvPr>
          <p:cNvSpPr>
            <a:spLocks noGrp="1"/>
          </p:cNvSpPr>
          <p:nvPr>
            <p:ph type="ftr" sz="quarter" idx="3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26" name="Picture 25">
            <a:extLst>
              <a:ext uri="{FF2B5EF4-FFF2-40B4-BE49-F238E27FC236}">
                <a16:creationId xmlns:a16="http://schemas.microsoft.com/office/drawing/2014/main" id="{FE957F7F-A865-4F7E-979D-4C1A2866E3E6}"/>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246307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D44029-9CAD-402E-81B7-A1EAA2DC2CF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7" name="Text Placeholder 11">
            <a:extLst>
              <a:ext uri="{FF2B5EF4-FFF2-40B4-BE49-F238E27FC236}">
                <a16:creationId xmlns:a16="http://schemas.microsoft.com/office/drawing/2014/main" id="{0FB06176-E109-4F35-A08B-77EB83FF8590}"/>
              </a:ext>
            </a:extLst>
          </p:cNvPr>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tx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a:extLst>
              <a:ext uri="{FF2B5EF4-FFF2-40B4-BE49-F238E27FC236}">
                <a16:creationId xmlns:a16="http://schemas.microsoft.com/office/drawing/2014/main" id="{01CC59EE-0530-44F7-82AE-14705F6C1395}"/>
              </a:ext>
            </a:extLst>
          </p:cNvPr>
          <p:cNvSpPr>
            <a:spLocks noGrp="1"/>
          </p:cNvSpPr>
          <p:nvPr>
            <p:ph type="body" sz="quarter" idx="13" hasCustomPrompt="1"/>
          </p:nvPr>
        </p:nvSpPr>
        <p:spPr>
          <a:xfrm>
            <a:off x="813816" y="4039986"/>
            <a:ext cx="4686300" cy="2011680"/>
          </a:xfrm>
          <a:prstGeom prst="rect">
            <a:avLst/>
          </a:prstGeo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a:buNone/>
              <a:tabLst/>
              <a:defRPr lang="en-US" sz="2200" b="0" i="0" kern="1200" baseline="0" dirty="0" smtClean="0">
                <a:solidFill>
                  <a:schemeClr val="tx1"/>
                </a:solidFill>
                <a:effectLst/>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br>
              <a:rPr lang="en-US"/>
            </a:br>
            <a:r>
              <a:rPr lang="en-US"/>
              <a:t>McLean, VA 22102</a:t>
            </a:r>
            <a:br>
              <a:rPr lang="en-US"/>
            </a:br>
            <a:r>
              <a:rPr lang="en-US"/>
              <a:t>info@mitre-engenuity.org </a:t>
            </a:r>
            <a:br>
              <a:rPr lang="en-US"/>
            </a:br>
            <a:r>
              <a:rPr lang="en-US"/>
              <a:t>617 123 4567</a:t>
            </a:r>
          </a:p>
        </p:txBody>
      </p:sp>
      <p:pic>
        <p:nvPicPr>
          <p:cNvPr id="9" name="Picture 8">
            <a:extLst>
              <a:ext uri="{FF2B5EF4-FFF2-40B4-BE49-F238E27FC236}">
                <a16:creationId xmlns:a16="http://schemas.microsoft.com/office/drawing/2014/main" id="{05005673-56A8-4B55-837A-D991CA12005E}"/>
              </a:ext>
            </a:extLst>
          </p:cNvPr>
          <p:cNvPicPr>
            <a:picLocks noChangeAspect="1"/>
          </p:cNvPicPr>
          <p:nvPr userDrawn="1"/>
        </p:nvPicPr>
        <p:blipFill>
          <a:blip r:embed="rId2"/>
          <a:stretch>
            <a:fillRect/>
          </a:stretch>
        </p:blipFill>
        <p:spPr>
          <a:xfrm>
            <a:off x="6867144" y="4105656"/>
            <a:ext cx="4654296" cy="1664557"/>
          </a:xfrm>
          <a:prstGeom prst="rect">
            <a:avLst/>
          </a:prstGeom>
        </p:spPr>
      </p:pic>
    </p:spTree>
    <p:extLst>
      <p:ext uri="{BB962C8B-B14F-4D97-AF65-F5344CB8AC3E}">
        <p14:creationId xmlns:p14="http://schemas.microsoft.com/office/powerpoint/2010/main" val="3552074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セクション見出し">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4AAA0D-AE83-4A04-B702-124925A1D6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tx1"/>
                </a:solidFill>
              </a:defRPr>
            </a:lvl1pPr>
          </a:lstStyle>
          <a:p>
            <a:r>
              <a:rPr lang="en-US"/>
              <a:t>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232F4121-4BB0-4774-8C2A-E43C15FF2A6A}"/>
              </a:ext>
            </a:extLst>
          </p:cNvPr>
          <p:cNvSpPr>
            <a:spLocks noGrp="1"/>
          </p:cNvSpPr>
          <p:nvPr>
            <p:ph type="ftr" sz="quarter" idx="13"/>
          </p:nvPr>
        </p:nvSpPr>
        <p:spPr/>
        <p:txBody>
          <a:bodyPr/>
          <a:lstStyle>
            <a:lvl1pPr>
              <a:defRPr>
                <a:solidFill>
                  <a:schemeClr val="tx1"/>
                </a:solidFill>
              </a:defRPr>
            </a:lvl1pPr>
          </a:lstStyle>
          <a:p>
            <a:r>
              <a:rPr lang="en-US"/>
              <a:t>© 2022 MITRE Engenuity.  Approved for limited release. TLP:_0000_:____</a:t>
            </a:r>
          </a:p>
        </p:txBody>
      </p:sp>
      <p:pic>
        <p:nvPicPr>
          <p:cNvPr id="9" name="Picture 8">
            <a:extLst>
              <a:ext uri="{FF2B5EF4-FFF2-40B4-BE49-F238E27FC236}">
                <a16:creationId xmlns:a16="http://schemas.microsoft.com/office/drawing/2014/main" id="{28ACA488-AD80-47A9-A8EB-4F57A8C7F525}"/>
              </a:ext>
            </a:extLst>
          </p:cNvPr>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2859919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SLIDE_PUR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C75AB5-30BB-9C4A-9847-0D07AA6FEE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ext Placeholder 11"/>
          <p:cNvSpPr>
            <a:spLocks noGrp="1"/>
          </p:cNvSpPr>
          <p:nvPr>
            <p:ph type="body" sz="quarter" idx="10" hasCustomPrompt="1"/>
          </p:nvPr>
        </p:nvSpPr>
        <p:spPr>
          <a:xfrm>
            <a:off x="804672" y="2933700"/>
            <a:ext cx="8538266" cy="983207"/>
          </a:xfrm>
          <a:prstGeom prst="rect">
            <a:avLst/>
          </a:prstGeom>
        </p:spPr>
        <p:txBody>
          <a:bodyPr lIns="0">
            <a:noAutofit/>
          </a:bodyPr>
          <a:lstStyle>
            <a:lvl1pPr marL="0" indent="0">
              <a:buNone/>
              <a:defRPr sz="65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Arial Bold</a:t>
            </a:r>
          </a:p>
        </p:txBody>
      </p:sp>
      <p:sp>
        <p:nvSpPr>
          <p:cNvPr id="9" name="Text Placeholder 11"/>
          <p:cNvSpPr>
            <a:spLocks noGrp="1"/>
          </p:cNvSpPr>
          <p:nvPr>
            <p:ph type="body" sz="quarter" idx="11" hasCustomPrompt="1"/>
          </p:nvPr>
        </p:nvSpPr>
        <p:spPr>
          <a:xfrm>
            <a:off x="804672" y="5158587"/>
            <a:ext cx="4630419"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Name</a:t>
            </a:r>
          </a:p>
        </p:txBody>
      </p:sp>
      <p:sp>
        <p:nvSpPr>
          <p:cNvPr id="10" name="Text Placeholder 11"/>
          <p:cNvSpPr>
            <a:spLocks noGrp="1"/>
          </p:cNvSpPr>
          <p:nvPr>
            <p:ph type="body" sz="quarter" idx="12" hasCustomPrompt="1"/>
          </p:nvPr>
        </p:nvSpPr>
        <p:spPr>
          <a:xfrm>
            <a:off x="804672" y="5650191"/>
            <a:ext cx="4630419"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00.00.2019</a:t>
            </a:r>
          </a:p>
        </p:txBody>
      </p:sp>
      <p:sp>
        <p:nvSpPr>
          <p:cNvPr id="3" name="Footer Placeholder 2"/>
          <p:cNvSpPr>
            <a:spLocks noGrp="1"/>
          </p:cNvSpPr>
          <p:nvPr>
            <p:ph type="ftr" sz="quarter" idx="13"/>
          </p:nvPr>
        </p:nvSpPr>
        <p:spPr>
          <a:xfrm>
            <a:off x="804672" y="6326921"/>
            <a:ext cx="4114800" cy="365125"/>
          </a:xfrm>
        </p:spPr>
        <p:txBody>
          <a:bodyPr/>
          <a:lstStyle>
            <a:lvl1pPr>
              <a:defRPr>
                <a:solidFill>
                  <a:schemeClr val="bg1"/>
                </a:solidFill>
              </a:defRPr>
            </a:lvl1pPr>
          </a:lstStyle>
          <a:p>
            <a:r>
              <a:rPr lang="en-US"/>
              <a:t>© 2019 MITRE </a:t>
            </a:r>
            <a:r>
              <a:rPr lang="en-US" err="1"/>
              <a:t>Engenuity</a:t>
            </a:r>
            <a:r>
              <a:rPr lang="en-US"/>
              <a:t>. Approved for public release.</a:t>
            </a:r>
          </a:p>
        </p:txBody>
      </p:sp>
      <p:pic>
        <p:nvPicPr>
          <p:cNvPr id="11" name="Picture 10"/>
          <p:cNvPicPr>
            <a:picLocks noChangeAspect="1"/>
          </p:cNvPicPr>
          <p:nvPr userDrawn="1"/>
        </p:nvPicPr>
        <p:blipFill>
          <a:blip r:embed="rId3"/>
          <a:stretch>
            <a:fillRect/>
          </a:stretch>
        </p:blipFill>
        <p:spPr>
          <a:xfrm>
            <a:off x="804672" y="569237"/>
            <a:ext cx="5725028" cy="499804"/>
          </a:xfrm>
          <a:prstGeom prst="rect">
            <a:avLst/>
          </a:prstGeom>
        </p:spPr>
      </p:pic>
    </p:spTree>
    <p:extLst>
      <p:ext uri="{BB962C8B-B14F-4D97-AF65-F5344CB8AC3E}">
        <p14:creationId xmlns:p14="http://schemas.microsoft.com/office/powerpoint/2010/main" val="2914667706"/>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SLIDE_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BEC690-0960-AE49-8441-A17E56054D0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 Placeholder 11"/>
          <p:cNvSpPr>
            <a:spLocks noGrp="1"/>
          </p:cNvSpPr>
          <p:nvPr>
            <p:ph type="body" sz="quarter" idx="10" hasCustomPrompt="1"/>
          </p:nvPr>
        </p:nvSpPr>
        <p:spPr>
          <a:xfrm>
            <a:off x="800100" y="2933700"/>
            <a:ext cx="8655024" cy="983207"/>
          </a:xfrm>
          <a:prstGeom prst="rect">
            <a:avLst/>
          </a:prstGeom>
        </p:spPr>
        <p:txBody>
          <a:bodyPr lIns="0">
            <a:noAutofit/>
          </a:bodyPr>
          <a:lstStyle>
            <a:lvl1pPr marL="0" indent="0">
              <a:buNone/>
              <a:defRPr sz="65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Arial Bold</a:t>
            </a:r>
          </a:p>
        </p:txBody>
      </p:sp>
      <p:sp>
        <p:nvSpPr>
          <p:cNvPr id="10" name="Text Placeholder 11"/>
          <p:cNvSpPr>
            <a:spLocks noGrp="1"/>
          </p:cNvSpPr>
          <p:nvPr>
            <p:ph type="body" sz="quarter" idx="11" hasCustomPrompt="1"/>
          </p:nvPr>
        </p:nvSpPr>
        <p:spPr>
          <a:xfrm>
            <a:off x="800100" y="5158587"/>
            <a:ext cx="4700016"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Name</a:t>
            </a:r>
          </a:p>
        </p:txBody>
      </p:sp>
      <p:sp>
        <p:nvSpPr>
          <p:cNvPr id="11" name="Text Placeholder 11"/>
          <p:cNvSpPr>
            <a:spLocks noGrp="1"/>
          </p:cNvSpPr>
          <p:nvPr>
            <p:ph type="body" sz="quarter" idx="12" hasCustomPrompt="1"/>
          </p:nvPr>
        </p:nvSpPr>
        <p:spPr>
          <a:xfrm>
            <a:off x="800100" y="5650191"/>
            <a:ext cx="4700016"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00.00.2019</a:t>
            </a:r>
          </a:p>
        </p:txBody>
      </p:sp>
      <p:sp>
        <p:nvSpPr>
          <p:cNvPr id="2" name="Footer Placeholder 1"/>
          <p:cNvSpPr>
            <a:spLocks noGrp="1"/>
          </p:cNvSpPr>
          <p:nvPr>
            <p:ph type="ftr" sz="quarter" idx="13"/>
          </p:nvPr>
        </p:nvSpPr>
        <p:spPr/>
        <p:txBody>
          <a:bodyPr/>
          <a:lstStyle>
            <a:lvl1pPr>
              <a:defRPr>
                <a:solidFill>
                  <a:schemeClr val="bg1"/>
                </a:solidFill>
              </a:defRPr>
            </a:lvl1pPr>
          </a:lstStyle>
          <a:p>
            <a:r>
              <a:rPr lang="en-US"/>
              <a:t>© 2019 MITRE Engenuity. Approved for public release.</a:t>
            </a:r>
          </a:p>
        </p:txBody>
      </p:sp>
      <p:pic>
        <p:nvPicPr>
          <p:cNvPr id="8" name="Picture 7"/>
          <p:cNvPicPr>
            <a:picLocks noChangeAspect="1"/>
          </p:cNvPicPr>
          <p:nvPr userDrawn="1"/>
        </p:nvPicPr>
        <p:blipFill>
          <a:blip r:embed="rId3"/>
          <a:stretch>
            <a:fillRect/>
          </a:stretch>
        </p:blipFill>
        <p:spPr>
          <a:xfrm>
            <a:off x="804672" y="992820"/>
            <a:ext cx="4528039" cy="395305"/>
          </a:xfrm>
          <a:prstGeom prst="rect">
            <a:avLst/>
          </a:prstGeom>
        </p:spPr>
      </p:pic>
    </p:spTree>
    <p:extLst>
      <p:ext uri="{BB962C8B-B14F-4D97-AF65-F5344CB8AC3E}">
        <p14:creationId xmlns:p14="http://schemas.microsoft.com/office/powerpoint/2010/main" val="20765327"/>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SLIDE_IMAGE">
    <p:bg>
      <p:bgRef idx="1001">
        <a:schemeClr val="bg1"/>
      </p:bgRef>
    </p:bg>
    <p:spTree>
      <p:nvGrpSpPr>
        <p:cNvPr id="1" name=""/>
        <p:cNvGrpSpPr/>
        <p:nvPr/>
      </p:nvGrpSpPr>
      <p:grpSpPr>
        <a:xfrm>
          <a:off x="0" y="0"/>
          <a:ext cx="0" cy="0"/>
          <a:chOff x="0" y="0"/>
          <a:chExt cx="0" cy="0"/>
        </a:xfrm>
      </p:grpSpPr>
      <p:sp>
        <p:nvSpPr>
          <p:cNvPr id="2" name="Picture Placeholder 8"/>
          <p:cNvSpPr>
            <a:spLocks noGrp="1"/>
          </p:cNvSpPr>
          <p:nvPr>
            <p:ph type="pic" sz="quarter" idx="13" hasCustomPrompt="1"/>
          </p:nvPr>
        </p:nvSpPr>
        <p:spPr>
          <a:xfrm>
            <a:off x="0" y="0"/>
            <a:ext cx="12192000" cy="6858000"/>
          </a:xfrm>
          <a:prstGeom prst="rect">
            <a:avLst/>
          </a:prstGeom>
        </p:spPr>
        <p:txBody>
          <a:bodyPr tIns="914400" anchor="t">
            <a:normAutofit/>
          </a:bodyPr>
          <a:lstStyle>
            <a:lvl1pPr marL="7605713" indent="0" algn="ctr">
              <a:buNone/>
              <a:tabLst/>
              <a:defRPr sz="1800" b="0" i="0">
                <a:solidFill>
                  <a:schemeClr val="tx2"/>
                </a:solidFill>
                <a:latin typeface="Arial Regular" charset="0"/>
                <a:ea typeface="Arial Regular" charset="0"/>
                <a:cs typeface="Arial Regular" charset="0"/>
              </a:defRPr>
            </a:lvl1pPr>
          </a:lstStyle>
          <a:p>
            <a:r>
              <a:rPr lang="en-US"/>
              <a:t>Drag photo to placeholder or click on icon to place photo from file. White text boxes will appear after photo is placed.</a:t>
            </a:r>
          </a:p>
        </p:txBody>
      </p:sp>
      <p:sp>
        <p:nvSpPr>
          <p:cNvPr id="11" name="Picture Placeholder 4"/>
          <p:cNvSpPr>
            <a:spLocks noGrp="1"/>
          </p:cNvSpPr>
          <p:nvPr>
            <p:ph type="pic" sz="quarter" idx="15" hasCustomPrompt="1"/>
          </p:nvPr>
        </p:nvSpPr>
        <p:spPr>
          <a:xfrm>
            <a:off x="804672" y="996696"/>
            <a:ext cx="4526280" cy="393192"/>
          </a:xfrm>
          <a:blipFill>
            <a:blip r:embed="rId2"/>
            <a:stretch>
              <a:fillRect/>
            </a:stretch>
          </a:blipFill>
        </p:spPr>
        <p:txBody>
          <a:bodyPr/>
          <a:lstStyle>
            <a:lvl1pPr>
              <a:defRPr sz="1400" b="0" i="0">
                <a:solidFill>
                  <a:schemeClr val="tx2"/>
                </a:solidFill>
                <a:latin typeface="Arial Regular" charset="0"/>
                <a:ea typeface="Arial Regular" charset="0"/>
                <a:cs typeface="Arial Regular" charset="0"/>
              </a:defRPr>
            </a:lvl1pPr>
          </a:lstStyle>
          <a:p>
            <a:r>
              <a:rPr lang="en-US"/>
              <a:t>Logo</a:t>
            </a:r>
          </a:p>
        </p:txBody>
      </p:sp>
      <p:sp>
        <p:nvSpPr>
          <p:cNvPr id="4" name="Text Placeholder 11"/>
          <p:cNvSpPr>
            <a:spLocks noGrp="1"/>
          </p:cNvSpPr>
          <p:nvPr>
            <p:ph type="body" sz="quarter" idx="10" hasCustomPrompt="1"/>
          </p:nvPr>
        </p:nvSpPr>
        <p:spPr>
          <a:xfrm>
            <a:off x="800100" y="2672309"/>
            <a:ext cx="4690872" cy="1828800"/>
          </a:xfrm>
          <a:prstGeom prst="rect">
            <a:avLst/>
          </a:prstGeom>
        </p:spPr>
        <p:txBody>
          <a:bodyPr lIns="0">
            <a:noAutofit/>
          </a:bodyPr>
          <a:lstStyle>
            <a:lvl1pPr marL="0" indent="0">
              <a:buNone/>
              <a:defRPr sz="52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Arial Bold</a:t>
            </a:r>
          </a:p>
        </p:txBody>
      </p:sp>
      <p:sp>
        <p:nvSpPr>
          <p:cNvPr id="5" name="Text Placeholder 11"/>
          <p:cNvSpPr>
            <a:spLocks noGrp="1"/>
          </p:cNvSpPr>
          <p:nvPr>
            <p:ph type="body" sz="quarter" idx="11" hasCustomPrompt="1"/>
          </p:nvPr>
        </p:nvSpPr>
        <p:spPr>
          <a:xfrm>
            <a:off x="800100" y="5158587"/>
            <a:ext cx="4690872"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Name</a:t>
            </a:r>
          </a:p>
        </p:txBody>
      </p:sp>
      <p:sp>
        <p:nvSpPr>
          <p:cNvPr id="6" name="Text Placeholder 11"/>
          <p:cNvSpPr>
            <a:spLocks noGrp="1"/>
          </p:cNvSpPr>
          <p:nvPr>
            <p:ph type="body" sz="quarter" idx="12" hasCustomPrompt="1"/>
          </p:nvPr>
        </p:nvSpPr>
        <p:spPr>
          <a:xfrm>
            <a:off x="800100" y="5650191"/>
            <a:ext cx="4690872"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00.00.2019</a:t>
            </a:r>
          </a:p>
        </p:txBody>
      </p:sp>
      <p:sp>
        <p:nvSpPr>
          <p:cNvPr id="3" name="Footer Placeholder 2"/>
          <p:cNvSpPr>
            <a:spLocks noGrp="1"/>
          </p:cNvSpPr>
          <p:nvPr>
            <p:ph type="ftr" sz="quarter" idx="14"/>
          </p:nvPr>
        </p:nvSpPr>
        <p:spPr/>
        <p:txBody>
          <a:bodyPr/>
          <a:lstStyle>
            <a:lvl1pPr>
              <a:defRPr>
                <a:solidFill>
                  <a:schemeClr val="bg1"/>
                </a:solidFill>
              </a:defRPr>
            </a:lvl1pPr>
          </a:lstStyle>
          <a:p>
            <a:r>
              <a:rPr lang="en-US"/>
              <a:t>© 2019 MITRE </a:t>
            </a:r>
            <a:r>
              <a:rPr lang="en-US" err="1"/>
              <a:t>Engenuity</a:t>
            </a:r>
            <a:r>
              <a:rPr lang="en-US"/>
              <a:t>. Approved for public release.</a:t>
            </a:r>
          </a:p>
        </p:txBody>
      </p:sp>
    </p:spTree>
    <p:extLst>
      <p:ext uri="{BB962C8B-B14F-4D97-AF65-F5344CB8AC3E}">
        <p14:creationId xmlns:p14="http://schemas.microsoft.com/office/powerpoint/2010/main" val="26247128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SLIDE_PURPLE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77957B7-2956-3F43-8C86-92A187E7303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11"/>
          <p:cNvSpPr>
            <a:spLocks noGrp="1"/>
          </p:cNvSpPr>
          <p:nvPr>
            <p:ph type="body" sz="quarter" idx="10" hasCustomPrompt="1"/>
          </p:nvPr>
        </p:nvSpPr>
        <p:spPr>
          <a:xfrm>
            <a:off x="804672" y="2672309"/>
            <a:ext cx="4686300" cy="1828800"/>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charset="0"/>
              <a:buNone/>
              <a:tabLst/>
              <a:defRPr sz="52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Arial Bold</a:t>
            </a:r>
          </a:p>
        </p:txBody>
      </p:sp>
      <p:sp>
        <p:nvSpPr>
          <p:cNvPr id="5" name="Text Placeholder 11"/>
          <p:cNvSpPr>
            <a:spLocks noGrp="1"/>
          </p:cNvSpPr>
          <p:nvPr>
            <p:ph type="body" sz="quarter" idx="11" hasCustomPrompt="1"/>
          </p:nvPr>
        </p:nvSpPr>
        <p:spPr>
          <a:xfrm>
            <a:off x="804672" y="5158587"/>
            <a:ext cx="4686300"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Name</a:t>
            </a:r>
          </a:p>
        </p:txBody>
      </p:sp>
      <p:sp>
        <p:nvSpPr>
          <p:cNvPr id="6" name="Text Placeholder 11"/>
          <p:cNvSpPr>
            <a:spLocks noGrp="1"/>
          </p:cNvSpPr>
          <p:nvPr>
            <p:ph type="body" sz="quarter" idx="12" hasCustomPrompt="1"/>
          </p:nvPr>
        </p:nvSpPr>
        <p:spPr>
          <a:xfrm>
            <a:off x="804672" y="5650191"/>
            <a:ext cx="4686300"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00.00.2019</a:t>
            </a:r>
          </a:p>
        </p:txBody>
      </p:sp>
      <p:sp>
        <p:nvSpPr>
          <p:cNvPr id="7" name="Picture Placeholder 8"/>
          <p:cNvSpPr>
            <a:spLocks noGrp="1"/>
          </p:cNvSpPr>
          <p:nvPr>
            <p:ph type="pic" sz="quarter" idx="13" hasCustomPrompt="1"/>
          </p:nvPr>
        </p:nvSpPr>
        <p:spPr>
          <a:xfrm>
            <a:off x="5608638" y="571500"/>
            <a:ext cx="6114789" cy="5829300"/>
          </a:xfrm>
          <a:prstGeom prst="rect">
            <a:avLst/>
          </a:prstGeom>
        </p:spPr>
        <p:txBody>
          <a:bodyPr tIns="914400" anchor="t">
            <a:normAutofit/>
          </a:bodyPr>
          <a:lstStyle>
            <a:lvl1pPr marL="0" indent="0" algn="ctr">
              <a:buNone/>
              <a:defRPr sz="1800" b="0" i="0" baseline="0">
                <a:solidFill>
                  <a:schemeClr val="tx1"/>
                </a:solidFill>
                <a:latin typeface="Arial Regular" charset="0"/>
                <a:ea typeface="Arial Regular" charset="0"/>
                <a:cs typeface="Arial Regular" charset="0"/>
              </a:defRPr>
            </a:lvl1pPr>
          </a:lstStyle>
          <a:p>
            <a:r>
              <a:rPr lang="en-US"/>
              <a:t>Drag photo to placeholder or click on icon to place photo from file.</a:t>
            </a:r>
          </a:p>
        </p:txBody>
      </p:sp>
      <p:sp>
        <p:nvSpPr>
          <p:cNvPr id="2" name="Footer Placeholder 1"/>
          <p:cNvSpPr>
            <a:spLocks noGrp="1"/>
          </p:cNvSpPr>
          <p:nvPr>
            <p:ph type="ftr" sz="quarter" idx="14"/>
          </p:nvPr>
        </p:nvSpPr>
        <p:spPr>
          <a:xfrm>
            <a:off x="804672" y="6326921"/>
            <a:ext cx="4114800" cy="365125"/>
          </a:xfrm>
        </p:spPr>
        <p:txBody>
          <a:bodyPr/>
          <a:lstStyle>
            <a:lvl1pPr>
              <a:defRPr>
                <a:solidFill>
                  <a:schemeClr val="bg1"/>
                </a:solidFill>
              </a:defRPr>
            </a:lvl1pPr>
          </a:lstStyle>
          <a:p>
            <a:r>
              <a:rPr lang="en-US"/>
              <a:t>© 2020 MITRE Engenuity. Approved for public release.</a:t>
            </a:r>
          </a:p>
        </p:txBody>
      </p:sp>
      <p:pic>
        <p:nvPicPr>
          <p:cNvPr id="3" name="Picture 2"/>
          <p:cNvPicPr>
            <a:picLocks noChangeAspect="1"/>
          </p:cNvPicPr>
          <p:nvPr userDrawn="1"/>
        </p:nvPicPr>
        <p:blipFill>
          <a:blip r:embed="rId3"/>
          <a:stretch>
            <a:fillRect/>
          </a:stretch>
        </p:blipFill>
        <p:spPr>
          <a:xfrm>
            <a:off x="804672" y="992820"/>
            <a:ext cx="4528039" cy="395305"/>
          </a:xfrm>
          <a:prstGeom prst="rect">
            <a:avLst/>
          </a:prstGeom>
        </p:spPr>
      </p:pic>
    </p:spTree>
    <p:extLst>
      <p:ext uri="{BB962C8B-B14F-4D97-AF65-F5344CB8AC3E}">
        <p14:creationId xmlns:p14="http://schemas.microsoft.com/office/powerpoint/2010/main" val="3900676886"/>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TERIOR_GRAPHIC_STATEMENT_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1FF990-2220-6845-B322-D769B9DB52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11">
            <a:extLst>
              <a:ext uri="{FF2B5EF4-FFF2-40B4-BE49-F238E27FC236}">
                <a16:creationId xmlns:a16="http://schemas.microsoft.com/office/drawing/2014/main" id="{55822C6E-094B-6445-890C-2E77E8607139}"/>
              </a:ext>
            </a:extLst>
          </p:cNvPr>
          <p:cNvSpPr>
            <a:spLocks noGrp="1"/>
          </p:cNvSpPr>
          <p:nvPr>
            <p:ph type="body" sz="quarter" idx="10" hasCustomPrompt="1"/>
          </p:nvPr>
        </p:nvSpPr>
        <p:spPr>
          <a:xfrm>
            <a:off x="804672" y="2672310"/>
            <a:ext cx="7234428" cy="1533930"/>
          </a:xfrm>
          <a:prstGeom prst="rect">
            <a:avLst/>
          </a:prstGeom>
        </p:spPr>
        <p:txBody>
          <a:bodyPr lIns="0">
            <a:noAutofit/>
          </a:bodyPr>
          <a:lstStyle>
            <a:lvl1pPr marL="0" indent="0">
              <a:buNone/>
              <a:defRPr sz="52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Here</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 2019 MITRE Engenuity. Approved for public release.</a:t>
            </a:r>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C2BDB01F-A054-AE49-B69E-8B7ECE16D1D6}" type="slidenum">
              <a:rPr lang="uk-UA" smtClean="0"/>
              <a:pPr/>
              <a:t>‹#›</a:t>
            </a:fld>
            <a:endParaRPr lang="uk-UA"/>
          </a:p>
        </p:txBody>
      </p:sp>
      <p:pic>
        <p:nvPicPr>
          <p:cNvPr id="7" name="Picture 6"/>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402271410"/>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NTERIOR_GRAPHIC_STATEMENT_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0CAF64-82EB-2C4F-B8C9-E9CB18CAEE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11">
            <a:extLst>
              <a:ext uri="{FF2B5EF4-FFF2-40B4-BE49-F238E27FC236}">
                <a16:creationId xmlns:a16="http://schemas.microsoft.com/office/drawing/2014/main" id="{55822C6E-094B-6445-890C-2E77E8607139}"/>
              </a:ext>
            </a:extLst>
          </p:cNvPr>
          <p:cNvSpPr>
            <a:spLocks noGrp="1"/>
          </p:cNvSpPr>
          <p:nvPr>
            <p:ph type="body" sz="quarter" idx="10" hasCustomPrompt="1"/>
          </p:nvPr>
        </p:nvSpPr>
        <p:spPr>
          <a:xfrm>
            <a:off x="804672" y="2672310"/>
            <a:ext cx="7234428" cy="1533930"/>
          </a:xfrm>
          <a:prstGeom prst="rect">
            <a:avLst/>
          </a:prstGeom>
        </p:spPr>
        <p:txBody>
          <a:bodyPr lIns="0">
            <a:noAutofit/>
          </a:bodyPr>
          <a:lstStyle>
            <a:lvl1pPr marL="0" indent="0">
              <a:buNone/>
              <a:defRPr sz="52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Here</a:t>
            </a:r>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a:t>© 2019 MITRE Engenuity. Approved for public release.</a:t>
            </a:r>
          </a:p>
        </p:txBody>
      </p:sp>
      <p:sp>
        <p:nvSpPr>
          <p:cNvPr id="10" name="Slide Number Placeholder 9"/>
          <p:cNvSpPr>
            <a:spLocks noGrp="1"/>
          </p:cNvSpPr>
          <p:nvPr>
            <p:ph type="sldNum" sz="quarter" idx="12"/>
          </p:nvPr>
        </p:nvSpPr>
        <p:spPr/>
        <p:txBody>
          <a:bodyPr/>
          <a:lstStyle>
            <a:lvl1pPr>
              <a:defRPr>
                <a:solidFill>
                  <a:schemeClr val="bg1"/>
                </a:solidFill>
              </a:defRPr>
            </a:lvl1pPr>
          </a:lstStyle>
          <a:p>
            <a:fld id="{C2BDB01F-A054-AE49-B69E-8B7ECE16D1D6}" type="slidenum">
              <a:rPr lang="uk-UA" smtClean="0"/>
              <a:pPr/>
              <a:t>‹#›</a:t>
            </a:fld>
            <a:endParaRPr lang="uk-UA"/>
          </a:p>
        </p:txBody>
      </p:sp>
      <p:pic>
        <p:nvPicPr>
          <p:cNvPr id="9" name="Picture 8"/>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3987266108"/>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4AAA0D-AE83-4A04-B702-124925A1D6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tx1"/>
                </a:solidFill>
              </a:defRPr>
            </a:lvl1pPr>
          </a:lstStyle>
          <a:p>
            <a:r>
              <a:rPr lang="en-US"/>
              <a:t>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232F4121-4BB0-4774-8C2A-E43C15FF2A6A}"/>
              </a:ext>
            </a:extLst>
          </p:cNvPr>
          <p:cNvSpPr>
            <a:spLocks noGrp="1"/>
          </p:cNvSpPr>
          <p:nvPr>
            <p:ph type="ftr" sz="quarter" idx="13"/>
          </p:nvPr>
        </p:nvSpPr>
        <p:spPr/>
        <p:txBody>
          <a:bodyPr/>
          <a:lstStyle>
            <a:lvl1pPr>
              <a:defRPr>
                <a:solidFill>
                  <a:schemeClr val="tx1"/>
                </a:solidFill>
              </a:defRPr>
            </a:lvl1p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9" name="Picture 8">
            <a:extLst>
              <a:ext uri="{FF2B5EF4-FFF2-40B4-BE49-F238E27FC236}">
                <a16:creationId xmlns:a16="http://schemas.microsoft.com/office/drawing/2014/main" id="{28ACA488-AD80-47A9-A8EB-4F57A8C7F525}"/>
              </a:ext>
            </a:extLst>
          </p:cNvPr>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50857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INTERIOR_GRAPHIC_STATEMENT_BLUE">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55822C6E-094B-6445-890C-2E77E8607139}"/>
              </a:ext>
            </a:extLst>
          </p:cNvPr>
          <p:cNvSpPr>
            <a:spLocks noGrp="1"/>
          </p:cNvSpPr>
          <p:nvPr>
            <p:ph type="body" sz="quarter" idx="10" hasCustomPrompt="1"/>
          </p:nvPr>
        </p:nvSpPr>
        <p:spPr>
          <a:xfrm>
            <a:off x="804672" y="2672310"/>
            <a:ext cx="7234428" cy="1533930"/>
          </a:xfrm>
          <a:prstGeom prst="rect">
            <a:avLst/>
          </a:prstGeom>
        </p:spPr>
        <p:txBody>
          <a:bodyPr lIns="0">
            <a:noAutofit/>
          </a:bodyPr>
          <a:lstStyle>
            <a:lvl1pPr marL="0" indent="0">
              <a:buNone/>
              <a:defRPr sz="5200" b="1" i="0">
                <a:solidFill>
                  <a:schemeClr val="tx2"/>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Here</a:t>
            </a:r>
          </a:p>
        </p:txBody>
      </p:sp>
      <p:pic>
        <p:nvPicPr>
          <p:cNvPr id="7" name="Picture 6">
            <a:extLst>
              <a:ext uri="{FF2B5EF4-FFF2-40B4-BE49-F238E27FC236}">
                <a16:creationId xmlns:a16="http://schemas.microsoft.com/office/drawing/2014/main" id="{77E2AFA5-8206-F340-ADD2-E603B564AC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4836" y="229137"/>
            <a:ext cx="1958888" cy="6421144"/>
          </a:xfrm>
          <a:prstGeom prst="rect">
            <a:avLst/>
          </a:prstGeom>
        </p:spPr>
      </p:pic>
      <p:sp>
        <p:nvSpPr>
          <p:cNvPr id="3" name="Footer Placeholder 2"/>
          <p:cNvSpPr>
            <a:spLocks noGrp="1"/>
          </p:cNvSpPr>
          <p:nvPr>
            <p:ph type="ftr" sz="quarter" idx="11"/>
          </p:nvPr>
        </p:nvSpPr>
        <p:spPr/>
        <p:txBody>
          <a:bodyPr/>
          <a:lstStyle>
            <a:lvl1pPr>
              <a:defRPr>
                <a:solidFill>
                  <a:schemeClr val="tx1"/>
                </a:solidFill>
              </a:defRPr>
            </a:lvl1pPr>
          </a:lstStyle>
          <a:p>
            <a:r>
              <a:rPr lang="en-US"/>
              <a:t>© 2020 MITRE Engenuity. Approved for public release.</a:t>
            </a:r>
          </a:p>
        </p:txBody>
      </p:sp>
      <p:sp>
        <p:nvSpPr>
          <p:cNvPr id="4" name="Slide Number Placeholder 3"/>
          <p:cNvSpPr>
            <a:spLocks noGrp="1"/>
          </p:cNvSpPr>
          <p:nvPr>
            <p:ph type="sldNum" sz="quarter" idx="12"/>
          </p:nvPr>
        </p:nvSpPr>
        <p:spPr/>
        <p:txBody>
          <a:bodyPr/>
          <a:lstStyle/>
          <a:p>
            <a:fld id="{C2BDB01F-A054-AE49-B69E-8B7ECE16D1D6}" type="slidenum">
              <a:rPr lang="uk-UA" smtClean="0"/>
              <a:pPr/>
              <a:t>‹#›</a:t>
            </a:fld>
            <a:endParaRPr lang="uk-UA"/>
          </a:p>
        </p:txBody>
      </p:sp>
      <p:pic>
        <p:nvPicPr>
          <p:cNvPr id="8" name="Graphic 7">
            <a:extLst>
              <a:ext uri="{FF2B5EF4-FFF2-40B4-BE49-F238E27FC236}">
                <a16:creationId xmlns:a16="http://schemas.microsoft.com/office/drawing/2014/main" id="{60BCAE63-A2BB-7440-A9EE-8999D43CD2E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2762964880"/>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ERIOR_GRAPHIC STATEMENT_PURP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95A719-04D9-5944-925D-B9C9EBC2C945}"/>
              </a:ext>
            </a:extLst>
          </p:cNvPr>
          <p:cNvPicPr>
            <a:picLocks noChangeAspect="1"/>
          </p:cNvPicPr>
          <p:nvPr userDrawn="1"/>
        </p:nvPicPr>
        <p:blipFill>
          <a:blip r:embed="rId2"/>
          <a:stretch>
            <a:fillRect/>
          </a:stretch>
        </p:blipFill>
        <p:spPr>
          <a:xfrm>
            <a:off x="1177" y="0"/>
            <a:ext cx="12189645" cy="6858000"/>
          </a:xfrm>
          <a:prstGeom prst="rect">
            <a:avLst/>
          </a:prstGeom>
        </p:spPr>
      </p:pic>
      <p:sp>
        <p:nvSpPr>
          <p:cNvPr id="4" name="Text Placeholder 11"/>
          <p:cNvSpPr>
            <a:spLocks noGrp="1"/>
          </p:cNvSpPr>
          <p:nvPr>
            <p:ph type="body" sz="quarter" idx="10" hasCustomPrompt="1"/>
          </p:nvPr>
        </p:nvSpPr>
        <p:spPr>
          <a:xfrm>
            <a:off x="804673" y="576071"/>
            <a:ext cx="8796528" cy="5376672"/>
          </a:xfrm>
          <a:prstGeom prst="rect">
            <a:avLst/>
          </a:prstGeom>
        </p:spPr>
        <p:txBody>
          <a:bodyPr lIns="0">
            <a:noAutofit/>
          </a:bodyPr>
          <a:lstStyle>
            <a:lvl1pPr marL="0" indent="0">
              <a:buNone/>
              <a:defRPr sz="5200" b="1" i="0">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a:t>
            </a:r>
            <a:r>
              <a:rPr lang="en-US"/>
              <a:t> </a:t>
            </a:r>
            <a:r>
              <a:rPr lang="en-US" err="1"/>
              <a:t>lolore</a:t>
            </a:r>
            <a:r>
              <a:rPr lang="en-US"/>
              <a:t> </a:t>
            </a:r>
            <a:r>
              <a:rPr lang="en-US" err="1"/>
              <a:t>magnant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 2019 MITRE Engenuity. Approved for public release.</a:t>
            </a:r>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C2BDB01F-A054-AE49-B69E-8B7ECE16D1D6}" type="slidenum">
              <a:rPr lang="uk-UA" smtClean="0"/>
              <a:pPr/>
              <a:t>‹#›</a:t>
            </a:fld>
            <a:endParaRPr lang="uk-UA"/>
          </a:p>
        </p:txBody>
      </p:sp>
      <p:pic>
        <p:nvPicPr>
          <p:cNvPr id="5" name="Picture 4"/>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437492042"/>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ERIOR_GRAPHIC_STATEMENT_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8" name="Text Placeholder 11">
            <a:extLst>
              <a:ext uri="{FF2B5EF4-FFF2-40B4-BE49-F238E27FC236}">
                <a16:creationId xmlns:a16="http://schemas.microsoft.com/office/drawing/2014/main" id="{C55343C8-E300-3A4E-8201-620BC352FE0E}"/>
              </a:ext>
            </a:extLst>
          </p:cNvPr>
          <p:cNvSpPr>
            <a:spLocks noGrp="1"/>
          </p:cNvSpPr>
          <p:nvPr>
            <p:ph type="body" sz="quarter" idx="10" hasCustomPrompt="1"/>
          </p:nvPr>
        </p:nvSpPr>
        <p:spPr>
          <a:xfrm>
            <a:off x="804673" y="576073"/>
            <a:ext cx="8796528" cy="5380228"/>
          </a:xfrm>
          <a:prstGeom prst="rect">
            <a:avLst/>
          </a:prstGeom>
        </p:spPr>
        <p:txBody>
          <a:bodyPr lIns="0">
            <a:noAutofit/>
          </a:bodyPr>
          <a:lstStyle>
            <a:lvl1pPr marL="0" indent="0">
              <a:buNone/>
              <a:defRPr sz="5200" b="1" i="0">
                <a:solidFill>
                  <a:schemeClr val="tx2"/>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a:t>
            </a:r>
            <a:r>
              <a:rPr lang="en-US"/>
              <a:t> </a:t>
            </a:r>
            <a:r>
              <a:rPr lang="en-US" err="1"/>
              <a:t>lolore</a:t>
            </a:r>
            <a:r>
              <a:rPr lang="en-US"/>
              <a:t> </a:t>
            </a:r>
            <a:r>
              <a:rPr lang="en-US" err="1"/>
              <a:t>magnant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4" name="Footer Placeholder 3"/>
          <p:cNvSpPr>
            <a:spLocks noGrp="1"/>
          </p:cNvSpPr>
          <p:nvPr>
            <p:ph type="ftr" sz="quarter" idx="11"/>
          </p:nvPr>
        </p:nvSpPr>
        <p:spPr>
          <a:xfrm>
            <a:off x="804672" y="6326921"/>
            <a:ext cx="4114800" cy="365125"/>
          </a:xfrm>
        </p:spPr>
        <p:txBody>
          <a:bodyPr/>
          <a:lstStyle>
            <a:lvl1pPr>
              <a:defRPr>
                <a:solidFill>
                  <a:schemeClr val="tx2"/>
                </a:solidFill>
              </a:defRPr>
            </a:lvl1pPr>
          </a:lstStyle>
          <a:p>
            <a:r>
              <a:rPr lang="en-US"/>
              <a:t>© 2019 MITRE Engenuity. Approved for public release.</a:t>
            </a:r>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C2BDB01F-A054-AE49-B69E-8B7ECE16D1D6}" type="slidenum">
              <a:rPr lang="uk-UA" smtClean="0"/>
              <a:pPr/>
              <a:t>‹#›</a:t>
            </a:fld>
            <a:endParaRPr lang="uk-UA"/>
          </a:p>
        </p:txBody>
      </p:sp>
      <p:pic>
        <p:nvPicPr>
          <p:cNvPr id="10" name="Picture 9"/>
          <p:cNvPicPr>
            <a:picLocks noChangeAspect="1"/>
          </p:cNvPicPr>
          <p:nvPr userDrawn="1"/>
        </p:nvPicPr>
        <p:blipFill>
          <a:blip r:embed="rId3"/>
          <a:stretch>
            <a:fillRect/>
          </a:stretch>
        </p:blipFill>
        <p:spPr>
          <a:xfrm>
            <a:off x="8966955" y="6403451"/>
            <a:ext cx="2429082" cy="212064"/>
          </a:xfrm>
          <a:prstGeom prst="rect">
            <a:avLst/>
          </a:prstGeom>
        </p:spPr>
      </p:pic>
    </p:spTree>
    <p:extLst>
      <p:ext uri="{BB962C8B-B14F-4D97-AF65-F5344CB8AC3E}">
        <p14:creationId xmlns:p14="http://schemas.microsoft.com/office/powerpoint/2010/main" val="2542042811"/>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TERIOR_TEXT ONLY">
    <p:spTree>
      <p:nvGrpSpPr>
        <p:cNvPr id="1" name=""/>
        <p:cNvGrpSpPr/>
        <p:nvPr/>
      </p:nvGrpSpPr>
      <p:grpSpPr>
        <a:xfrm>
          <a:off x="0" y="0"/>
          <a:ext cx="0" cy="0"/>
          <a:chOff x="0" y="0"/>
          <a:chExt cx="0" cy="0"/>
        </a:xfrm>
      </p:grpSpPr>
      <p:sp>
        <p:nvSpPr>
          <p:cNvPr id="8" name="Text Placeholder 11"/>
          <p:cNvSpPr>
            <a:spLocks noGrp="1"/>
          </p:cNvSpPr>
          <p:nvPr>
            <p:ph type="body" sz="quarter" idx="10" hasCustomPrompt="1"/>
          </p:nvPr>
        </p:nvSpPr>
        <p:spPr>
          <a:xfrm>
            <a:off x="800100" y="1672630"/>
            <a:ext cx="8801100" cy="4334470"/>
          </a:xfrm>
          <a:prstGeom prst="rect">
            <a:avLst/>
          </a:prstGeom>
        </p:spPr>
        <p:txBody>
          <a:bodyPr lIns="0">
            <a:noAutofit/>
          </a:bodyPr>
          <a:lstStyle>
            <a:lvl1pPr marL="0" indent="0">
              <a:lnSpc>
                <a:spcPct val="110000"/>
              </a:lnSpc>
              <a:buNone/>
              <a:defRPr sz="2400" b="0" i="0">
                <a:solidFill>
                  <a:schemeClr val="tx2"/>
                </a:solidFill>
                <a:latin typeface="Arial Regular" charset="0"/>
                <a:ea typeface="Arial Regular" charset="0"/>
                <a:cs typeface="Arial Regular" charset="0"/>
              </a:defRPr>
            </a:lvl1pPr>
            <a:lvl2pPr marL="236538" indent="-236538" algn="l" defTabSz="914400" rtl="0" eaLnBrk="1" latinLnBrk="0" hangingPunct="1">
              <a:lnSpc>
                <a:spcPct val="90000"/>
              </a:lnSpc>
              <a:spcBef>
                <a:spcPts val="500"/>
              </a:spcBef>
              <a:buFont typeface="Arial" charset="0"/>
              <a:buChar char="•"/>
              <a:tabLst/>
              <a:defRPr lang="en-US" sz="1600" b="0" i="0" kern="1200" dirty="0" smtClean="0">
                <a:solidFill>
                  <a:schemeClr val="tx1"/>
                </a:solidFill>
                <a:latin typeface="Gilroy" charset="0"/>
                <a:ea typeface="Gilroy" charset="0"/>
                <a:cs typeface="Gilroy" charset="0"/>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 </a:t>
            </a: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r>
              <a:rPr lang="en-US" err="1"/>
              <a:t>elit</a:t>
            </a:r>
            <a:r>
              <a:rPr lang="en-US"/>
              <a:t>. </a:t>
            </a:r>
            <a:r>
              <a:rPr lang="en-US" err="1"/>
              <a:t>Morbi</a:t>
            </a:r>
            <a:r>
              <a:rPr lang="en-US"/>
              <a:t> </a:t>
            </a:r>
            <a:r>
              <a:rPr lang="en-US" err="1"/>
              <a:t>leo</a:t>
            </a:r>
            <a:r>
              <a:rPr lang="en-US"/>
              <a:t> </a:t>
            </a:r>
            <a:r>
              <a:rPr lang="en-US" err="1"/>
              <a:t>risus</a:t>
            </a:r>
            <a:r>
              <a:rPr lang="en-US"/>
              <a:t>, porta ac </a:t>
            </a:r>
            <a:r>
              <a:rPr lang="en-US" err="1"/>
              <a:t>consectetur</a:t>
            </a:r>
            <a:r>
              <a:rPr lang="en-US"/>
              <a:t> ac, </a:t>
            </a:r>
            <a:r>
              <a:rPr lang="en-US" err="1"/>
              <a:t>vestibulum</a:t>
            </a:r>
            <a:r>
              <a:rPr lang="en-US"/>
              <a:t> at </a:t>
            </a:r>
            <a:r>
              <a:rPr lang="en-US" err="1"/>
              <a:t>eros</a:t>
            </a:r>
            <a:r>
              <a:rPr lang="en-US"/>
              <a:t>. </a:t>
            </a:r>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a:t>
            </a:r>
            <a:r>
              <a:rPr lang="en-US" err="1"/>
              <a:t>fermentum</a:t>
            </a:r>
            <a:r>
              <a:rPr lang="en-US"/>
              <a:t> </a:t>
            </a:r>
            <a:r>
              <a:rPr lang="en-US" err="1"/>
              <a:t>massa</a:t>
            </a:r>
            <a:r>
              <a:rPr lang="en-US"/>
              <a:t> </a:t>
            </a:r>
            <a:r>
              <a:rPr lang="en-US" err="1"/>
              <a:t>justo</a:t>
            </a:r>
            <a:r>
              <a:rPr lang="en-US"/>
              <a:t> sit </a:t>
            </a:r>
            <a:r>
              <a:rPr lang="en-US" err="1"/>
              <a:t>amet</a:t>
            </a:r>
            <a:r>
              <a:rPr lang="en-US"/>
              <a:t> </a:t>
            </a:r>
            <a:r>
              <a:rPr lang="en-US" err="1"/>
              <a:t>risus</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a:t>
            </a:r>
            <a:r>
              <a:rPr lang="en-US" err="1"/>
              <a:t>Vivamus</a:t>
            </a:r>
            <a:r>
              <a:rPr lang="en-US"/>
              <a:t> </a:t>
            </a:r>
            <a:r>
              <a:rPr lang="en-US" err="1"/>
              <a:t>sagittis</a:t>
            </a:r>
            <a:r>
              <a:rPr lang="en-US"/>
              <a:t> lacus </a:t>
            </a:r>
            <a:r>
              <a:rPr lang="en-US" err="1"/>
              <a:t>vel</a:t>
            </a:r>
            <a:r>
              <a:rPr lang="en-US"/>
              <a:t> </a:t>
            </a:r>
            <a:r>
              <a:rPr lang="en-US" err="1"/>
              <a:t>augue</a:t>
            </a:r>
            <a:r>
              <a:rPr lang="en-US"/>
              <a:t> </a:t>
            </a:r>
            <a:r>
              <a:rPr lang="en-US" err="1"/>
              <a:t>laoreet</a:t>
            </a:r>
            <a:r>
              <a:rPr lang="en-US"/>
              <a:t> </a:t>
            </a:r>
            <a:r>
              <a:rPr lang="en-US" err="1"/>
              <a:t>rutrum</a:t>
            </a:r>
            <a:r>
              <a:rPr lang="en-US"/>
              <a:t>.</a:t>
            </a:r>
          </a:p>
          <a:p>
            <a:pPr lvl="0"/>
            <a:endParaRPr lang="en-US"/>
          </a:p>
          <a:p>
            <a:pPr lvl="0"/>
            <a:endParaRPr lang="en-US"/>
          </a:p>
        </p:txBody>
      </p:sp>
      <p:sp>
        <p:nvSpPr>
          <p:cNvPr id="2" name="Footer Placeholder 1"/>
          <p:cNvSpPr>
            <a:spLocks noGrp="1"/>
          </p:cNvSpPr>
          <p:nvPr>
            <p:ph type="ftr" sz="quarter" idx="13"/>
          </p:nvPr>
        </p:nvSpPr>
        <p:spPr/>
        <p:txBody>
          <a:bodyPr/>
          <a:lstStyle>
            <a:lvl1pPr>
              <a:defRPr>
                <a:solidFill>
                  <a:schemeClr val="tx1"/>
                </a:solidFill>
              </a:defRPr>
            </a:lvl1pPr>
          </a:lstStyle>
          <a:p>
            <a:r>
              <a:rPr lang="en-US"/>
              <a:t>© 2020 MITRE Engenuity. Approved for public release.</a:t>
            </a:r>
          </a:p>
        </p:txBody>
      </p:sp>
      <p:sp>
        <p:nvSpPr>
          <p:cNvPr id="5" name="Title 4"/>
          <p:cNvSpPr>
            <a:spLocks noGrp="1"/>
          </p:cNvSpPr>
          <p:nvPr>
            <p:ph type="title" hasCustomPrompt="1"/>
          </p:nvPr>
        </p:nvSpPr>
        <p:spPr>
          <a:xfrm>
            <a:off x="804671" y="571500"/>
            <a:ext cx="8805672" cy="685800"/>
          </a:xfrm>
        </p:spPr>
        <p:txBody>
          <a:bodyPr/>
          <a:lstStyle>
            <a:lvl1pPr>
              <a:defRPr>
                <a:solidFill>
                  <a:schemeClr val="tx1"/>
                </a:solidFill>
              </a:defRPr>
            </a:lvl1pPr>
          </a:lstStyle>
          <a:p>
            <a:pPr lvl="0"/>
            <a:r>
              <a:rPr lang="en-US"/>
              <a:t>Title Arial Bold</a:t>
            </a:r>
          </a:p>
        </p:txBody>
      </p:sp>
      <p:sp>
        <p:nvSpPr>
          <p:cNvPr id="6" name="Slide Number Placeholder 5"/>
          <p:cNvSpPr>
            <a:spLocks noGrp="1"/>
          </p:cNvSpPr>
          <p:nvPr>
            <p:ph type="sldNum" sz="quarter" idx="14"/>
          </p:nvPr>
        </p:nvSpPr>
        <p:spPr>
          <a:xfrm>
            <a:off x="11353412" y="289926"/>
            <a:ext cx="457200" cy="287386"/>
          </a:xfrm>
        </p:spPr>
        <p:txBody>
          <a:bodyPr/>
          <a:lstStyle/>
          <a:p>
            <a:fld id="{C2BDB01F-A054-AE49-B69E-8B7ECE16D1D6}" type="slidenum">
              <a:rPr lang="uk-UA" smtClean="0"/>
              <a:pPr/>
              <a:t>‹#›</a:t>
            </a:fld>
            <a:endParaRPr lang="uk-UA"/>
          </a:p>
        </p:txBody>
      </p:sp>
      <p:pic>
        <p:nvPicPr>
          <p:cNvPr id="4" name="Graphic 3">
            <a:extLst>
              <a:ext uri="{FF2B5EF4-FFF2-40B4-BE49-F238E27FC236}">
                <a16:creationId xmlns:a16="http://schemas.microsoft.com/office/drawing/2014/main" id="{CC8ACB25-C938-644C-B13A-88DB31F7908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801885586"/>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NTERIOR_TEXT ONLY">
    <p:spTree>
      <p:nvGrpSpPr>
        <p:cNvPr id="1" name=""/>
        <p:cNvGrpSpPr/>
        <p:nvPr/>
      </p:nvGrpSpPr>
      <p:grpSpPr>
        <a:xfrm>
          <a:off x="0" y="0"/>
          <a:ext cx="0" cy="0"/>
          <a:chOff x="0" y="0"/>
          <a:chExt cx="0" cy="0"/>
        </a:xfrm>
      </p:grpSpPr>
      <p:sp>
        <p:nvSpPr>
          <p:cNvPr id="8" name="Text Placeholder 11"/>
          <p:cNvSpPr>
            <a:spLocks noGrp="1"/>
          </p:cNvSpPr>
          <p:nvPr>
            <p:ph type="body" sz="quarter" idx="10" hasCustomPrompt="1"/>
          </p:nvPr>
        </p:nvSpPr>
        <p:spPr>
          <a:xfrm>
            <a:off x="800100" y="1673351"/>
            <a:ext cx="8801100"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2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Pct val="110000"/>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9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Duis </a:t>
            </a:r>
            <a:r>
              <a:rPr lang="en-US" err="1"/>
              <a:t>mollis</a:t>
            </a:r>
            <a:r>
              <a:rPr lang="en-US"/>
              <a:t>, </a:t>
            </a:r>
            <a:r>
              <a:rPr lang="en-US" err="1"/>
              <a:t>est</a:t>
            </a:r>
            <a:r>
              <a:rPr lang="en-US"/>
              <a:t> non </a:t>
            </a:r>
            <a:r>
              <a:rPr lang="en-US" err="1"/>
              <a:t>commodo</a:t>
            </a:r>
            <a:r>
              <a:rPr lang="en-US"/>
              <a:t> </a:t>
            </a:r>
            <a:r>
              <a:rPr lang="en-US" err="1"/>
              <a:t>luctus</a:t>
            </a:r>
            <a:endParaRPr lang="en-US"/>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err="1"/>
              <a:t>Porttitor</a:t>
            </a:r>
            <a:r>
              <a:rPr lang="en-US"/>
              <a:t> ligula, </a:t>
            </a:r>
            <a:r>
              <a:rPr lang="en-US" err="1"/>
              <a:t>eget</a:t>
            </a:r>
            <a:r>
              <a:rPr lang="en-US"/>
              <a:t> lacinia </a:t>
            </a:r>
            <a:r>
              <a:rPr lang="en-US" err="1"/>
              <a:t>odio</a:t>
            </a:r>
            <a:r>
              <a:rPr lang="en-US"/>
              <a:t> </a:t>
            </a:r>
            <a:r>
              <a:rPr lang="en-US" err="1"/>
              <a:t>sem</a:t>
            </a:r>
            <a:r>
              <a:rPr lang="en-US"/>
              <a:t> </a:t>
            </a:r>
            <a:r>
              <a:rPr lang="en-US" err="1"/>
              <a:t>nec</a:t>
            </a:r>
            <a:r>
              <a:rPr lang="en-US"/>
              <a:t> </a:t>
            </a:r>
            <a:r>
              <a:rPr lang="en-US" err="1"/>
              <a:t>elit</a:t>
            </a:r>
            <a:endParaRPr lang="en-US"/>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Lorem ipsum dolor </a:t>
            </a:r>
            <a:r>
              <a:rPr lang="en-US" err="1"/>
              <a:t>erat</a:t>
            </a:r>
            <a:r>
              <a:rPr lang="en-US"/>
              <a:t> </a:t>
            </a:r>
            <a:r>
              <a:rPr lang="en-US" err="1"/>
              <a:t>porttitor</a:t>
            </a:r>
            <a:r>
              <a:rPr lang="en-US"/>
              <a:t> ligula </a:t>
            </a:r>
            <a:r>
              <a:rPr lang="en-US" err="1"/>
              <a:t>eget</a:t>
            </a:r>
            <a:r>
              <a:rPr lang="en-US"/>
              <a:t> Nisi </a:t>
            </a:r>
            <a:r>
              <a:rPr lang="en-US" err="1"/>
              <a:t>erat</a:t>
            </a:r>
            <a:r>
              <a:rPr lang="en-US"/>
              <a:t> </a:t>
            </a:r>
            <a:r>
              <a:rPr lang="en-US" err="1"/>
              <a:t>porttitor</a:t>
            </a:r>
            <a:r>
              <a:rPr lang="en-US"/>
              <a:t>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a:t>Lorem ipsum dolor </a:t>
            </a:r>
            <a:r>
              <a:rPr lang="en-US" err="1"/>
              <a:t>leo</a:t>
            </a:r>
            <a:r>
              <a:rPr lang="en-US"/>
              <a:t> </a:t>
            </a:r>
            <a:r>
              <a:rPr lang="en-US" err="1"/>
              <a:t>risus</a:t>
            </a:r>
            <a:r>
              <a:rPr lang="en-US"/>
              <a:t>, porta </a:t>
            </a:r>
            <a:r>
              <a:rPr lang="en-US" err="1"/>
              <a:t>consectetur</a:t>
            </a:r>
            <a:r>
              <a:rPr lang="en-US"/>
              <a:t> vestibulum</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a:t>Nisi </a:t>
            </a:r>
            <a:r>
              <a:rPr lang="en-US" err="1"/>
              <a:t>erat</a:t>
            </a:r>
            <a:r>
              <a:rPr lang="en-US"/>
              <a:t> </a:t>
            </a:r>
            <a:r>
              <a:rPr lang="en-US" err="1"/>
              <a:t>porttitor</a:t>
            </a:r>
            <a:r>
              <a:rPr lang="en-US"/>
              <a:t> ligula, </a:t>
            </a:r>
            <a:r>
              <a:rPr lang="en-US" err="1"/>
              <a:t>eget</a:t>
            </a:r>
            <a:r>
              <a:rPr lang="en-US"/>
              <a:t> lacinia </a:t>
            </a:r>
            <a:r>
              <a:rPr lang="en-US" err="1"/>
              <a:t>odio</a:t>
            </a:r>
            <a:r>
              <a:rPr lang="en-US"/>
              <a:t> </a:t>
            </a:r>
            <a:r>
              <a:rPr lang="en-US" err="1"/>
              <a:t>sem</a:t>
            </a:r>
            <a:r>
              <a:rPr lang="en-US"/>
              <a:t> </a:t>
            </a:r>
            <a:r>
              <a:rPr lang="en-US" err="1"/>
              <a:t>nec</a:t>
            </a:r>
            <a:r>
              <a:rPr lang="en-US"/>
              <a:t> </a:t>
            </a:r>
            <a:r>
              <a:rPr lang="en-US" err="1"/>
              <a:t>elit</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a:t>Morbi </a:t>
            </a:r>
            <a:r>
              <a:rPr lang="en-US" err="1"/>
              <a:t>leo</a:t>
            </a:r>
            <a:r>
              <a:rPr lang="en-US"/>
              <a:t> </a:t>
            </a:r>
            <a:r>
              <a:rPr lang="en-US" err="1"/>
              <a:t>risus</a:t>
            </a:r>
            <a:r>
              <a:rPr lang="en-US"/>
              <a:t>, porta ac </a:t>
            </a:r>
            <a:r>
              <a:rPr lang="en-US" err="1"/>
              <a:t>consectetur</a:t>
            </a:r>
            <a:r>
              <a:rPr lang="en-US"/>
              <a:t> ac, vestibulum at eros</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a:t>Morbi </a:t>
            </a:r>
            <a:r>
              <a:rPr lang="en-US" err="1"/>
              <a:t>leo</a:t>
            </a:r>
            <a:r>
              <a:rPr lang="en-US"/>
              <a:t> </a:t>
            </a:r>
            <a:r>
              <a:rPr lang="en-US" err="1"/>
              <a:t>risus</a:t>
            </a:r>
            <a:r>
              <a:rPr lang="en-US"/>
              <a:t> porta </a:t>
            </a:r>
          </a:p>
          <a:p>
            <a:pPr lvl="0"/>
            <a:endParaRPr lang="en-US"/>
          </a:p>
          <a:p>
            <a:pPr lvl="0"/>
            <a:endParaRPr lang="en-US"/>
          </a:p>
        </p:txBody>
      </p:sp>
      <p:sp>
        <p:nvSpPr>
          <p:cNvPr id="2" name="Footer Placeholder 1"/>
          <p:cNvSpPr>
            <a:spLocks noGrp="1"/>
          </p:cNvSpPr>
          <p:nvPr>
            <p:ph type="ftr" sz="quarter" idx="13"/>
          </p:nvPr>
        </p:nvSpPr>
        <p:spPr/>
        <p:txBody>
          <a:bodyPr/>
          <a:lstStyle>
            <a:lvl1pPr>
              <a:defRPr>
                <a:solidFill>
                  <a:schemeClr val="tx1"/>
                </a:solidFill>
              </a:defRPr>
            </a:lvl1pPr>
          </a:lstStyle>
          <a:p>
            <a:r>
              <a:rPr lang="en-US"/>
              <a:t>© 2020 MITRE Engenuity. Approved for public release.</a:t>
            </a:r>
          </a:p>
        </p:txBody>
      </p:sp>
      <p:sp>
        <p:nvSpPr>
          <p:cNvPr id="3" name="Slide Number Placeholder 2"/>
          <p:cNvSpPr>
            <a:spLocks noGrp="1"/>
          </p:cNvSpPr>
          <p:nvPr>
            <p:ph type="sldNum" sz="quarter" idx="14"/>
          </p:nvPr>
        </p:nvSpPr>
        <p:spPr/>
        <p:txBody>
          <a:bodyPr/>
          <a:lstStyle/>
          <a:p>
            <a:fld id="{C2BDB01F-A054-AE49-B69E-8B7ECE16D1D6}" type="slidenum">
              <a:rPr lang="uk-UA" smtClean="0"/>
              <a:pPr/>
              <a:t>‹#›</a:t>
            </a:fld>
            <a:endParaRPr lang="uk-UA"/>
          </a:p>
        </p:txBody>
      </p:sp>
      <p:sp>
        <p:nvSpPr>
          <p:cNvPr id="5" name="Title 4"/>
          <p:cNvSpPr>
            <a:spLocks noGrp="1"/>
          </p:cNvSpPr>
          <p:nvPr>
            <p:ph type="title" hasCustomPrompt="1"/>
          </p:nvPr>
        </p:nvSpPr>
        <p:spPr/>
        <p:txBody>
          <a:bodyPr/>
          <a:lstStyle>
            <a:lvl1pPr>
              <a:defRPr>
                <a:solidFill>
                  <a:schemeClr val="tx1"/>
                </a:solidFill>
              </a:defRPr>
            </a:lvl1pPr>
          </a:lstStyle>
          <a:p>
            <a:pPr lvl="0"/>
            <a:r>
              <a:rPr lang="en-US"/>
              <a:t>Title Arial Bold</a:t>
            </a:r>
          </a:p>
        </p:txBody>
      </p:sp>
      <p:pic>
        <p:nvPicPr>
          <p:cNvPr id="7" name="Graphic 6">
            <a:extLst>
              <a:ext uri="{FF2B5EF4-FFF2-40B4-BE49-F238E27FC236}">
                <a16:creationId xmlns:a16="http://schemas.microsoft.com/office/drawing/2014/main" id="{5B69099C-6F32-C149-87DD-4113EE9298A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3309861421"/>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INTERIOR_TEXT ONLY">
    <p:spTree>
      <p:nvGrpSpPr>
        <p:cNvPr id="1" name=""/>
        <p:cNvGrpSpPr/>
        <p:nvPr/>
      </p:nvGrpSpPr>
      <p:grpSpPr>
        <a:xfrm>
          <a:off x="0" y="0"/>
          <a:ext cx="0" cy="0"/>
          <a:chOff x="0" y="0"/>
          <a:chExt cx="0" cy="0"/>
        </a:xfrm>
      </p:grpSpPr>
      <p:sp>
        <p:nvSpPr>
          <p:cNvPr id="8" name="Text Placeholder 11"/>
          <p:cNvSpPr>
            <a:spLocks noGrp="1"/>
          </p:cNvSpPr>
          <p:nvPr>
            <p:ph type="body" sz="quarter" idx="10" hasCustomPrompt="1"/>
          </p:nvPr>
        </p:nvSpPr>
        <p:spPr>
          <a:xfrm>
            <a:off x="804672" y="1673352"/>
            <a:ext cx="5166360"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2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r>
              <a:rPr lang="en-US" err="1"/>
              <a:t>elit</a:t>
            </a:r>
            <a:endParaRPr lang="en-US"/>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Lorem ipsum dolor </a:t>
            </a:r>
            <a:r>
              <a:rPr lang="en-US" err="1"/>
              <a:t>erat</a:t>
            </a:r>
            <a:r>
              <a:rPr lang="en-US"/>
              <a:t> </a:t>
            </a:r>
            <a:r>
              <a:rPr lang="en-US" err="1"/>
              <a:t>porttitor</a:t>
            </a:r>
            <a:r>
              <a:rPr lang="en-US"/>
              <a:t> ligula </a:t>
            </a:r>
            <a:r>
              <a:rPr lang="en-US" err="1"/>
              <a:t>eget</a:t>
            </a:r>
            <a:r>
              <a:rPr lang="en-US"/>
              <a:t> Nisi </a:t>
            </a:r>
            <a:r>
              <a:rPr lang="en-US" err="1"/>
              <a:t>erat</a:t>
            </a:r>
            <a:r>
              <a:rPr lang="en-US"/>
              <a:t> </a:t>
            </a:r>
            <a:r>
              <a:rPr lang="en-US" err="1"/>
              <a:t>porttitor</a:t>
            </a:r>
            <a:r>
              <a:rPr lang="en-US"/>
              <a:t> ligula</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a:t>Lorem ipsum dolor </a:t>
            </a:r>
            <a:r>
              <a:rPr lang="en-US" err="1"/>
              <a:t>leo</a:t>
            </a:r>
            <a:r>
              <a:rPr lang="en-US"/>
              <a:t> </a:t>
            </a:r>
            <a:r>
              <a:rPr lang="en-US" err="1"/>
              <a:t>risus</a:t>
            </a:r>
            <a:r>
              <a:rPr lang="en-US"/>
              <a:t>, porta </a:t>
            </a:r>
            <a:r>
              <a:rPr lang="en-US" err="1"/>
              <a:t>consectetur</a:t>
            </a:r>
            <a:r>
              <a:rPr lang="en-US"/>
              <a:t> </a:t>
            </a:r>
            <a:r>
              <a:rPr lang="en-US" err="1"/>
              <a:t>vestibulum</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leo</a:t>
            </a:r>
            <a:r>
              <a:rPr lang="en-US"/>
              <a:t> </a:t>
            </a:r>
            <a:r>
              <a:rPr lang="en-US" err="1"/>
              <a:t>risus</a:t>
            </a:r>
            <a:r>
              <a:rPr lang="en-US"/>
              <a:t>, porta  </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a:p>
            <a:pPr lvl="0"/>
            <a:endParaRPr lang="en-US"/>
          </a:p>
        </p:txBody>
      </p:sp>
      <p:sp>
        <p:nvSpPr>
          <p:cNvPr id="2" name="Footer Placeholder 1"/>
          <p:cNvSpPr>
            <a:spLocks noGrp="1"/>
          </p:cNvSpPr>
          <p:nvPr>
            <p:ph type="ftr" sz="quarter" idx="13"/>
          </p:nvPr>
        </p:nvSpPr>
        <p:spPr/>
        <p:txBody>
          <a:bodyPr/>
          <a:lstStyle>
            <a:lvl1pPr>
              <a:defRPr>
                <a:solidFill>
                  <a:schemeClr val="tx1"/>
                </a:solidFill>
              </a:defRPr>
            </a:lvl1pPr>
          </a:lstStyle>
          <a:p>
            <a:r>
              <a:rPr lang="en-US"/>
              <a:t>© 2019 MITRE Engenuity. Approved for public release.</a:t>
            </a:r>
          </a:p>
        </p:txBody>
      </p:sp>
      <p:sp>
        <p:nvSpPr>
          <p:cNvPr id="3" name="Slide Number Placeholder 2"/>
          <p:cNvSpPr>
            <a:spLocks noGrp="1"/>
          </p:cNvSpPr>
          <p:nvPr>
            <p:ph type="sldNum" sz="quarter" idx="14"/>
          </p:nvPr>
        </p:nvSpPr>
        <p:spPr/>
        <p:txBody>
          <a:bodyPr/>
          <a:lstStyle/>
          <a:p>
            <a:fld id="{C2BDB01F-A054-AE49-B69E-8B7ECE16D1D6}" type="slidenum">
              <a:rPr lang="uk-UA" smtClean="0"/>
              <a:pPr/>
              <a:t>‹#›</a:t>
            </a:fld>
            <a:endParaRPr lang="uk-UA"/>
          </a:p>
        </p:txBody>
      </p:sp>
      <p:sp>
        <p:nvSpPr>
          <p:cNvPr id="5" name="Title 4"/>
          <p:cNvSpPr>
            <a:spLocks noGrp="1"/>
          </p:cNvSpPr>
          <p:nvPr>
            <p:ph type="title" hasCustomPrompt="1"/>
          </p:nvPr>
        </p:nvSpPr>
        <p:spPr/>
        <p:txBody>
          <a:bodyPr/>
          <a:lstStyle>
            <a:lvl1pPr>
              <a:defRPr>
                <a:solidFill>
                  <a:schemeClr val="tx1"/>
                </a:solidFill>
              </a:defRPr>
            </a:lvl1pPr>
          </a:lstStyle>
          <a:p>
            <a:pPr lvl="0"/>
            <a:r>
              <a:rPr lang="en-US"/>
              <a:t>Title Arial Bold</a:t>
            </a:r>
          </a:p>
        </p:txBody>
      </p:sp>
      <p:sp>
        <p:nvSpPr>
          <p:cNvPr id="11" name="Text Placeholder 11"/>
          <p:cNvSpPr>
            <a:spLocks noGrp="1"/>
          </p:cNvSpPr>
          <p:nvPr>
            <p:ph type="body" sz="quarter" idx="15" hasCustomPrompt="1"/>
          </p:nvPr>
        </p:nvSpPr>
        <p:spPr>
          <a:xfrm>
            <a:off x="6210300" y="1673352"/>
            <a:ext cx="5166360"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2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r>
              <a:rPr lang="en-US" err="1"/>
              <a:t>elit</a:t>
            </a:r>
            <a:endParaRPr lang="en-US"/>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Lorem ipsum dolor </a:t>
            </a:r>
            <a:r>
              <a:rPr lang="en-US" err="1"/>
              <a:t>erat</a:t>
            </a:r>
            <a:r>
              <a:rPr lang="en-US"/>
              <a:t> </a:t>
            </a:r>
            <a:r>
              <a:rPr lang="en-US" err="1"/>
              <a:t>porttitor</a:t>
            </a:r>
            <a:r>
              <a:rPr lang="en-US"/>
              <a:t> </a:t>
            </a:r>
            <a:r>
              <a:rPr lang="en-US" err="1"/>
              <a:t>eget</a:t>
            </a:r>
            <a:r>
              <a:rPr lang="en-US"/>
              <a:t> Nisi </a:t>
            </a:r>
            <a:r>
              <a:rPr lang="en-US" err="1"/>
              <a:t>erat</a:t>
            </a:r>
            <a:r>
              <a:rPr lang="en-US"/>
              <a:t> </a:t>
            </a:r>
            <a:r>
              <a:rPr lang="en-US" err="1"/>
              <a:t>porttitor</a:t>
            </a:r>
            <a:r>
              <a:rPr lang="en-US"/>
              <a:t> ligula, </a:t>
            </a:r>
            <a:r>
              <a:rPr lang="en-US" err="1"/>
              <a:t>eget</a:t>
            </a:r>
            <a:r>
              <a:rPr lang="en-US"/>
              <a:t>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a:t>Lorem ipsum dolor </a:t>
            </a:r>
            <a:r>
              <a:rPr lang="en-US" err="1"/>
              <a:t>leo</a:t>
            </a:r>
            <a:r>
              <a:rPr lang="en-US"/>
              <a:t> </a:t>
            </a:r>
            <a:r>
              <a:rPr lang="en-US" err="1"/>
              <a:t>risus</a:t>
            </a:r>
            <a:r>
              <a:rPr lang="en-US"/>
              <a:t>, porta </a:t>
            </a:r>
            <a:r>
              <a:rPr lang="en-US" err="1"/>
              <a:t>consectetur</a:t>
            </a:r>
            <a:r>
              <a:rPr lang="en-US"/>
              <a:t> </a:t>
            </a:r>
            <a:r>
              <a:rPr lang="en-US" err="1"/>
              <a:t>vestibulum</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risus</a:t>
            </a:r>
            <a:r>
              <a:rPr lang="en-US"/>
              <a:t>, porta </a:t>
            </a:r>
            <a:r>
              <a:rPr lang="en-US" err="1"/>
              <a:t>consectetur</a:t>
            </a:r>
            <a:r>
              <a:rPr lang="en-US"/>
              <a:t> </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a:p>
            <a:pPr lvl="0"/>
            <a:endParaRPr lang="en-US"/>
          </a:p>
        </p:txBody>
      </p:sp>
      <p:cxnSp>
        <p:nvCxnSpPr>
          <p:cNvPr id="6" name="Straight Connector 5"/>
          <p:cNvCxnSpPr/>
          <p:nvPr userDrawn="1"/>
        </p:nvCxnSpPr>
        <p:spPr>
          <a:xfrm>
            <a:off x="5930900" y="1673352"/>
            <a:ext cx="0" cy="433425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7494E0F6-38E2-F64C-A345-3869E50EA36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1428409052"/>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TERIOR_TEXT &amp; 3 IMAGES">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1803748"/>
            <a:ext cx="10576560" cy="1177447"/>
          </a:xfrm>
          <a:prstGeom prst="rect">
            <a:avLst/>
          </a:prstGeom>
        </p:spPr>
        <p:txBody>
          <a:bodyPr lIns="0">
            <a:noAutofit/>
          </a:bodyPr>
          <a:lstStyle>
            <a:lvl1pPr marL="0" indent="0">
              <a:lnSpc>
                <a:spcPct val="110000"/>
              </a:lnSpc>
              <a:buNone/>
              <a:defRPr sz="24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 </a:t>
            </a: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r>
              <a:rPr lang="en-US" err="1"/>
              <a:t>elit</a:t>
            </a:r>
            <a:r>
              <a:rPr lang="en-US"/>
              <a:t>. </a:t>
            </a:r>
            <a:r>
              <a:rPr lang="en-US" err="1"/>
              <a:t>Morbi</a:t>
            </a:r>
            <a:r>
              <a:rPr lang="en-US"/>
              <a:t> </a:t>
            </a:r>
            <a:r>
              <a:rPr lang="en-US" err="1"/>
              <a:t>leo</a:t>
            </a:r>
            <a:r>
              <a:rPr lang="en-US"/>
              <a:t> </a:t>
            </a:r>
            <a:r>
              <a:rPr lang="en-US" err="1"/>
              <a:t>risus</a:t>
            </a:r>
            <a:r>
              <a:rPr lang="en-US"/>
              <a:t>, porta ac </a:t>
            </a:r>
            <a:r>
              <a:rPr lang="en-US" err="1"/>
              <a:t>consectetur</a:t>
            </a:r>
            <a:r>
              <a:rPr lang="en-US"/>
              <a:t> ac, </a:t>
            </a:r>
            <a:r>
              <a:rPr lang="en-US" err="1"/>
              <a:t>vestibulum</a:t>
            </a:r>
            <a:r>
              <a:rPr lang="en-US"/>
              <a:t> at </a:t>
            </a:r>
            <a:r>
              <a:rPr lang="en-US" err="1"/>
              <a:t>eros</a:t>
            </a:r>
            <a:r>
              <a:rPr lang="en-US"/>
              <a:t>. </a:t>
            </a:r>
          </a:p>
        </p:txBody>
      </p:sp>
      <p:sp>
        <p:nvSpPr>
          <p:cNvPr id="14" name="Text Placeholder 11"/>
          <p:cNvSpPr>
            <a:spLocks noGrp="1"/>
          </p:cNvSpPr>
          <p:nvPr>
            <p:ph type="body" sz="quarter" idx="16" hasCustomPrompt="1"/>
          </p:nvPr>
        </p:nvSpPr>
        <p:spPr>
          <a:xfrm>
            <a:off x="800100" y="3254116"/>
            <a:ext cx="3337560" cy="25054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1100" b="0" i="0">
                <a:solidFill>
                  <a:schemeClr val="tx2"/>
                </a:solidFill>
                <a:latin typeface="Arial Regular" charset="0"/>
                <a:ea typeface="Arial Regular" charset="0"/>
                <a:cs typeface="Arial Regular" charset="0"/>
              </a:defRPr>
            </a:lvl1pPr>
            <a:lvl2pPr marL="342900" marR="0" indent="-342900" algn="l" defTabSz="914400" rtl="0" eaLnBrk="1" fontAlgn="auto" latinLnBrk="0" hangingPunct="1">
              <a:lnSpc>
                <a:spcPct val="110000"/>
              </a:lnSpc>
              <a:spcBef>
                <a:spcPts val="1000"/>
              </a:spcBef>
              <a:spcAft>
                <a:spcPts val="0"/>
              </a:spcAft>
              <a:buClrTx/>
              <a:buSzTx/>
              <a:buFont typeface="Arial" charset="0"/>
              <a:buChar char="•"/>
              <a:tabLst/>
              <a:defRPr lang="en-US" sz="2000" b="0" i="0" kern="1200" baseline="0" dirty="0" smtClean="0">
                <a:solidFill>
                  <a:schemeClr val="tx2"/>
                </a:solidFill>
                <a:latin typeface="Arial Regular" charset="0"/>
                <a:ea typeface="Arial Regular" charset="0"/>
                <a:cs typeface="Arial Regular" charset="0"/>
              </a:defRPr>
            </a:lvl2pPr>
            <a:lvl3pPr marL="673100" marR="0" indent="-342900" algn="l" defTabSz="914400" rtl="0" eaLnBrk="1" fontAlgn="auto" latinLnBrk="0" hangingPunct="1">
              <a:lnSpc>
                <a:spcPct val="110000"/>
              </a:lnSpc>
              <a:spcBef>
                <a:spcPts val="1000"/>
              </a:spcBef>
              <a:spcAft>
                <a:spcPts val="0"/>
              </a:spcAft>
              <a:buClrTx/>
              <a:buSzPct val="110000"/>
              <a:buFont typeface=".AppleSystemUIFont" charset="-120"/>
              <a:buChar char="–"/>
              <a:tabLst/>
              <a:defRPr lang="en-US" sz="20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1800" b="0" i="0" kern="1200" dirty="0" smtClean="0">
                <a:solidFill>
                  <a:schemeClr val="tx2"/>
                </a:solidFill>
                <a:latin typeface="Arial Regular" charset="0"/>
                <a:ea typeface="Arial Regular" charset="0"/>
                <a:cs typeface="Arial Regular" charset="0"/>
              </a:defRPr>
            </a:lvl4pPr>
            <a:lvl5pPr marL="1828800" indent="0">
              <a:buNone/>
              <a:defRPr/>
            </a:lvl5pPr>
          </a:lstStyle>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leo</a:t>
            </a:r>
            <a:r>
              <a:rPr lang="en-US"/>
              <a:t> </a:t>
            </a:r>
            <a:r>
              <a:rPr lang="en-US" err="1"/>
              <a:t>risus</a:t>
            </a:r>
            <a:r>
              <a:rPr lang="en-US"/>
              <a:t>, porta </a:t>
            </a:r>
            <a:r>
              <a:rPr lang="en-US" err="1"/>
              <a:t>consectetur</a:t>
            </a:r>
            <a:r>
              <a:rPr lang="en-US"/>
              <a:t> </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a:p>
            <a:pPr lvl="0"/>
            <a:endParaRPr lang="en-US"/>
          </a:p>
        </p:txBody>
      </p:sp>
      <p:sp>
        <p:nvSpPr>
          <p:cNvPr id="15" name="Text Placeholder 11"/>
          <p:cNvSpPr>
            <a:spLocks noGrp="1"/>
          </p:cNvSpPr>
          <p:nvPr>
            <p:ph type="body" sz="quarter" idx="17" hasCustomPrompt="1"/>
          </p:nvPr>
        </p:nvSpPr>
        <p:spPr>
          <a:xfrm>
            <a:off x="4426748" y="3254116"/>
            <a:ext cx="3337560" cy="2505456"/>
          </a:xfrm>
          <a:prstGeom prst="rect">
            <a:avLst/>
          </a:prstGeom>
        </p:spPr>
        <p:txBody>
          <a:bodyPr lIns="0">
            <a:noAutofit/>
          </a:bodyPr>
          <a:lstStyle>
            <a:lvl1pPr marL="1028700" marR="0" indent="-279400" algn="l" defTabSz="914400" rtl="0" eaLnBrk="1" fontAlgn="auto" latinLnBrk="0" hangingPunct="1">
              <a:lnSpc>
                <a:spcPct val="110000"/>
              </a:lnSpc>
              <a:spcBef>
                <a:spcPts val="1000"/>
              </a:spcBef>
              <a:spcAft>
                <a:spcPts val="0"/>
              </a:spcAft>
              <a:buClrTx/>
              <a:buSzTx/>
              <a:buFont typeface="Arial"/>
              <a:buNone/>
              <a:tabLst/>
              <a:defRPr sz="11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0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0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1800" b="0" i="0" kern="1200" dirty="0">
                <a:solidFill>
                  <a:schemeClr val="tx2"/>
                </a:solidFill>
                <a:latin typeface="Arial Regular" charset="0"/>
                <a:ea typeface="Arial Regular" charset="0"/>
                <a:cs typeface="Arial Regular" charset="0"/>
              </a:defRPr>
            </a:lvl4pPr>
            <a:lvl5pPr marL="1828800" indent="0">
              <a:buNone/>
              <a:defRPr/>
            </a:lvl5pPr>
          </a:lstStyle>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leo</a:t>
            </a:r>
            <a:r>
              <a:rPr lang="en-US"/>
              <a:t> </a:t>
            </a:r>
            <a:r>
              <a:rPr lang="en-US" err="1"/>
              <a:t>risus</a:t>
            </a:r>
            <a:r>
              <a:rPr lang="en-US"/>
              <a:t>, porta </a:t>
            </a:r>
            <a:r>
              <a:rPr lang="en-US" err="1"/>
              <a:t>consectetur</a:t>
            </a:r>
            <a:r>
              <a:rPr lang="en-US"/>
              <a:t> </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endParaRPr lang="en-US"/>
          </a:p>
        </p:txBody>
      </p:sp>
      <p:sp>
        <p:nvSpPr>
          <p:cNvPr id="16" name="Text Placeholder 11"/>
          <p:cNvSpPr>
            <a:spLocks noGrp="1"/>
          </p:cNvSpPr>
          <p:nvPr>
            <p:ph type="body" sz="quarter" idx="18" hasCustomPrompt="1"/>
          </p:nvPr>
        </p:nvSpPr>
        <p:spPr>
          <a:xfrm>
            <a:off x="8053396" y="3254116"/>
            <a:ext cx="3337560" cy="25054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11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000" b="0" i="0" kern="1200" baseline="0" dirty="0" smtClean="0">
                <a:solidFill>
                  <a:schemeClr val="tx2"/>
                </a:solidFill>
                <a:latin typeface="Arial Regular" charset="0"/>
                <a:ea typeface="Arial Regular" charset="0"/>
                <a:cs typeface="Arial Regular" charset="0"/>
              </a:defRPr>
            </a:lvl2pPr>
            <a:lvl3pPr marL="673100" marR="0" indent="-342900" algn="l" defTabSz="914400" rtl="0" eaLnBrk="1" fontAlgn="auto" latinLnBrk="0" hangingPunct="1">
              <a:lnSpc>
                <a:spcPct val="110000"/>
              </a:lnSpc>
              <a:spcBef>
                <a:spcPts val="1000"/>
              </a:spcBef>
              <a:spcAft>
                <a:spcPts val="0"/>
              </a:spcAft>
              <a:buClrTx/>
              <a:buSzTx/>
              <a:buFont typeface=".AppleSystemUIFont" charset="-120"/>
              <a:buChar char="–"/>
              <a:tabLst/>
              <a:defRPr lang="en-US" sz="20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1800" b="0" i="0" kern="1200" dirty="0" smtClean="0">
                <a:solidFill>
                  <a:schemeClr val="tx2"/>
                </a:solidFill>
                <a:latin typeface="Arial Regular" charset="0"/>
                <a:ea typeface="Arial Regular" charset="0"/>
                <a:cs typeface="Arial Regular" charset="0"/>
              </a:defRPr>
            </a:lvl4pPr>
            <a:lvl5pPr marL="1828800" indent="0">
              <a:buNone/>
              <a:defRPr/>
            </a:lvl5pPr>
          </a:lstStyle>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r>
              <a:rPr lang="en-US"/>
              <a:t> </a:t>
            </a:r>
            <a:r>
              <a:rPr lang="en-US" err="1"/>
              <a:t>lacinia</a:t>
            </a:r>
            <a:r>
              <a:rPr lang="en-US"/>
              <a:t> </a:t>
            </a:r>
            <a:r>
              <a:rPr lang="en-US" err="1"/>
              <a:t>sem</a:t>
            </a:r>
            <a:r>
              <a:rPr lang="en-US"/>
              <a:t> </a:t>
            </a:r>
            <a:r>
              <a:rPr lang="en-US" err="1"/>
              <a:t>nec</a:t>
            </a:r>
            <a:r>
              <a:rPr lang="en-US"/>
              <a:t> </a:t>
            </a:r>
            <a:r>
              <a:rPr lang="en-US" err="1"/>
              <a:t>elit</a:t>
            </a:r>
            <a:endParaRPr lang="en-US"/>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leo</a:t>
            </a:r>
            <a:r>
              <a:rPr lang="en-US"/>
              <a:t> </a:t>
            </a:r>
            <a:r>
              <a:rPr lang="en-US" err="1"/>
              <a:t>risus</a:t>
            </a:r>
            <a:r>
              <a:rPr lang="en-US"/>
              <a:t>, porta </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a:p>
            <a:pPr lvl="0"/>
            <a:endParaRPr lang="en-US"/>
          </a:p>
        </p:txBody>
      </p:sp>
      <p:sp>
        <p:nvSpPr>
          <p:cNvPr id="2" name="Title 1"/>
          <p:cNvSpPr>
            <a:spLocks noGrp="1"/>
          </p:cNvSpPr>
          <p:nvPr>
            <p:ph type="title" hasCustomPrompt="1"/>
          </p:nvPr>
        </p:nvSpPr>
        <p:spPr/>
        <p:txBody>
          <a:bodyPr/>
          <a:lstStyle>
            <a:lvl1pPr>
              <a:defRPr>
                <a:solidFill>
                  <a:schemeClr val="tx1"/>
                </a:solidFill>
              </a:defRPr>
            </a:lvl1pPr>
          </a:lstStyle>
          <a:p>
            <a:r>
              <a:rPr lang="en-US"/>
              <a:t>Title Arial Bold</a:t>
            </a:r>
          </a:p>
        </p:txBody>
      </p:sp>
      <p:sp>
        <p:nvSpPr>
          <p:cNvPr id="3" name="Footer Placeholder 2"/>
          <p:cNvSpPr>
            <a:spLocks noGrp="1"/>
          </p:cNvSpPr>
          <p:nvPr>
            <p:ph type="ftr" sz="quarter" idx="19"/>
          </p:nvPr>
        </p:nvSpPr>
        <p:spPr/>
        <p:txBody>
          <a:bodyPr/>
          <a:lstStyle>
            <a:lvl1pPr>
              <a:defRPr>
                <a:solidFill>
                  <a:schemeClr val="tx1"/>
                </a:solidFill>
              </a:defRPr>
            </a:lvl1pPr>
          </a:lstStyle>
          <a:p>
            <a:r>
              <a:rPr lang="en-US"/>
              <a:t>© 2019 MITRE Engenuity. Approved for public release.</a:t>
            </a:r>
          </a:p>
        </p:txBody>
      </p:sp>
      <p:sp>
        <p:nvSpPr>
          <p:cNvPr id="4" name="Slide Number Placeholder 3"/>
          <p:cNvSpPr>
            <a:spLocks noGrp="1"/>
          </p:cNvSpPr>
          <p:nvPr>
            <p:ph type="sldNum" sz="quarter" idx="20"/>
          </p:nvPr>
        </p:nvSpPr>
        <p:spPr/>
        <p:txBody>
          <a:bodyPr/>
          <a:lstStyle/>
          <a:p>
            <a:fld id="{C2BDB01F-A054-AE49-B69E-8B7ECE16D1D6}" type="slidenum">
              <a:rPr lang="uk-UA" smtClean="0"/>
              <a:pPr/>
              <a:t>‹#›</a:t>
            </a:fld>
            <a:endParaRPr lang="uk-UA"/>
          </a:p>
        </p:txBody>
      </p:sp>
      <p:cxnSp>
        <p:nvCxnSpPr>
          <p:cNvPr id="10" name="Straight Connector 9"/>
          <p:cNvCxnSpPr/>
          <p:nvPr userDrawn="1"/>
        </p:nvCxnSpPr>
        <p:spPr>
          <a:xfrm>
            <a:off x="4191000" y="3254116"/>
            <a:ext cx="0" cy="250545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810500" y="3254116"/>
            <a:ext cx="0" cy="250545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982DB1B0-9551-504A-B426-431F2ECA82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3451280462"/>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INTERIOR_TEXT &amp; 3 IMAGES">
    <p:spTree>
      <p:nvGrpSpPr>
        <p:cNvPr id="1" name=""/>
        <p:cNvGrpSpPr/>
        <p:nvPr/>
      </p:nvGrpSpPr>
      <p:grpSpPr>
        <a:xfrm>
          <a:off x="0" y="0"/>
          <a:ext cx="0" cy="0"/>
          <a:chOff x="0" y="0"/>
          <a:chExt cx="0" cy="0"/>
        </a:xfrm>
      </p:grpSpPr>
      <p:sp>
        <p:nvSpPr>
          <p:cNvPr id="14" name="Text Placeholder 11"/>
          <p:cNvSpPr>
            <a:spLocks noGrp="1"/>
          </p:cNvSpPr>
          <p:nvPr>
            <p:ph type="body" sz="quarter" idx="16" hasCustomPrompt="1"/>
          </p:nvPr>
        </p:nvSpPr>
        <p:spPr>
          <a:xfrm>
            <a:off x="800100" y="1803748"/>
            <a:ext cx="3337560" cy="3955824"/>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1100" b="0" i="0">
                <a:solidFill>
                  <a:schemeClr val="tx2"/>
                </a:solidFill>
                <a:latin typeface="Arial Regular" charset="0"/>
                <a:ea typeface="Arial Regular" charset="0"/>
                <a:cs typeface="Arial Regular" charset="0"/>
              </a:defRPr>
            </a:lvl1pPr>
            <a:lvl2pPr marL="342900" marR="0" indent="-342900"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r>
              <a:rPr lang="en-US"/>
              <a:t> </a:t>
            </a:r>
            <a:r>
              <a:rPr lang="en-US" err="1"/>
              <a:t>lacinia</a:t>
            </a:r>
            <a:r>
              <a:rPr lang="en-US"/>
              <a:t>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leo</a:t>
            </a:r>
            <a:r>
              <a:rPr lang="en-US"/>
              <a:t> </a:t>
            </a:r>
            <a:r>
              <a:rPr lang="en-US" err="1"/>
              <a:t>risus</a:t>
            </a:r>
            <a:r>
              <a:rPr lang="en-US"/>
              <a:t>, </a:t>
            </a:r>
            <a:r>
              <a:rPr lang="en-US" err="1"/>
              <a:t>consectetur</a:t>
            </a:r>
            <a:r>
              <a:rPr lang="en-US"/>
              <a:t> </a:t>
            </a:r>
            <a:r>
              <a:rPr lang="en-US" err="1"/>
              <a:t>vestibulum</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a:p>
            <a:pPr lvl="0"/>
            <a:endParaRPr lang="en-US"/>
          </a:p>
        </p:txBody>
      </p:sp>
      <p:sp>
        <p:nvSpPr>
          <p:cNvPr id="15" name="Text Placeholder 11"/>
          <p:cNvSpPr>
            <a:spLocks noGrp="1"/>
          </p:cNvSpPr>
          <p:nvPr>
            <p:ph type="body" sz="quarter" idx="17" hasCustomPrompt="1"/>
          </p:nvPr>
        </p:nvSpPr>
        <p:spPr>
          <a:xfrm>
            <a:off x="4426748" y="1803748"/>
            <a:ext cx="3337560" cy="3955824"/>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11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r>
              <a:rPr lang="en-US"/>
              <a:t> </a:t>
            </a:r>
            <a:r>
              <a:rPr lang="en-US" err="1"/>
              <a:t>lacinia</a:t>
            </a:r>
            <a:r>
              <a:rPr lang="en-US"/>
              <a:t>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leo</a:t>
            </a:r>
            <a:r>
              <a:rPr lang="en-US"/>
              <a:t> </a:t>
            </a:r>
            <a:r>
              <a:rPr lang="en-US" err="1"/>
              <a:t>risus</a:t>
            </a:r>
            <a:r>
              <a:rPr lang="en-US"/>
              <a:t>, </a:t>
            </a:r>
            <a:r>
              <a:rPr lang="en-US" err="1"/>
              <a:t>consectetur</a:t>
            </a:r>
            <a:r>
              <a:rPr lang="en-US"/>
              <a:t> </a:t>
            </a:r>
            <a:r>
              <a:rPr lang="en-US" err="1"/>
              <a:t>vestibulum</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a:p>
            <a:pPr lvl="0"/>
            <a:endParaRPr lang="en-US"/>
          </a:p>
        </p:txBody>
      </p:sp>
      <p:sp>
        <p:nvSpPr>
          <p:cNvPr id="16" name="Text Placeholder 11"/>
          <p:cNvSpPr>
            <a:spLocks noGrp="1"/>
          </p:cNvSpPr>
          <p:nvPr>
            <p:ph type="body" sz="quarter" idx="18" hasCustomPrompt="1"/>
          </p:nvPr>
        </p:nvSpPr>
        <p:spPr>
          <a:xfrm>
            <a:off x="8053396" y="1803748"/>
            <a:ext cx="3337560" cy="3955824"/>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11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r>
              <a:rPr lang="en-US"/>
              <a:t> </a:t>
            </a:r>
            <a:r>
              <a:rPr lang="en-US" err="1"/>
              <a:t>lacinia</a:t>
            </a:r>
            <a:r>
              <a:rPr lang="en-US"/>
              <a:t>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leo</a:t>
            </a:r>
            <a:r>
              <a:rPr lang="en-US"/>
              <a:t> </a:t>
            </a:r>
            <a:r>
              <a:rPr lang="en-US" err="1"/>
              <a:t>risus</a:t>
            </a:r>
            <a:r>
              <a:rPr lang="en-US"/>
              <a:t>, </a:t>
            </a:r>
            <a:r>
              <a:rPr lang="en-US" err="1"/>
              <a:t>consectetur</a:t>
            </a:r>
            <a:r>
              <a:rPr lang="en-US"/>
              <a:t> </a:t>
            </a:r>
            <a:r>
              <a:rPr lang="en-US" err="1"/>
              <a:t>vestibulum</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a:p>
            <a:pPr lvl="0"/>
            <a:endParaRPr lang="en-US"/>
          </a:p>
        </p:txBody>
      </p:sp>
      <p:sp>
        <p:nvSpPr>
          <p:cNvPr id="2" name="Title 1"/>
          <p:cNvSpPr>
            <a:spLocks noGrp="1"/>
          </p:cNvSpPr>
          <p:nvPr>
            <p:ph type="title" hasCustomPrompt="1"/>
          </p:nvPr>
        </p:nvSpPr>
        <p:spPr/>
        <p:txBody>
          <a:bodyPr/>
          <a:lstStyle/>
          <a:p>
            <a:r>
              <a:rPr lang="en-US"/>
              <a:t>Title Arial Bold</a:t>
            </a:r>
          </a:p>
        </p:txBody>
      </p:sp>
      <p:sp>
        <p:nvSpPr>
          <p:cNvPr id="3" name="Footer Placeholder 2"/>
          <p:cNvSpPr>
            <a:spLocks noGrp="1"/>
          </p:cNvSpPr>
          <p:nvPr>
            <p:ph type="ftr" sz="quarter" idx="19"/>
          </p:nvPr>
        </p:nvSpPr>
        <p:spPr/>
        <p:txBody>
          <a:bodyPr/>
          <a:lstStyle>
            <a:lvl1pPr>
              <a:defRPr>
                <a:solidFill>
                  <a:schemeClr val="tx1"/>
                </a:solidFill>
              </a:defRPr>
            </a:lvl1pPr>
          </a:lstStyle>
          <a:p>
            <a:r>
              <a:rPr lang="en-US"/>
              <a:t>© 2019 MITRE Engenuity. Approved for public release.</a:t>
            </a:r>
          </a:p>
        </p:txBody>
      </p:sp>
      <p:sp>
        <p:nvSpPr>
          <p:cNvPr id="4" name="Slide Number Placeholder 3"/>
          <p:cNvSpPr>
            <a:spLocks noGrp="1"/>
          </p:cNvSpPr>
          <p:nvPr>
            <p:ph type="sldNum" sz="quarter" idx="20"/>
          </p:nvPr>
        </p:nvSpPr>
        <p:spPr/>
        <p:txBody>
          <a:bodyPr/>
          <a:lstStyle/>
          <a:p>
            <a:fld id="{C2BDB01F-A054-AE49-B69E-8B7ECE16D1D6}" type="slidenum">
              <a:rPr lang="uk-UA" smtClean="0"/>
              <a:pPr/>
              <a:t>‹#›</a:t>
            </a:fld>
            <a:endParaRPr lang="uk-UA"/>
          </a:p>
        </p:txBody>
      </p:sp>
      <p:cxnSp>
        <p:nvCxnSpPr>
          <p:cNvPr id="10" name="Straight Connector 9"/>
          <p:cNvCxnSpPr/>
          <p:nvPr userDrawn="1"/>
        </p:nvCxnSpPr>
        <p:spPr>
          <a:xfrm>
            <a:off x="4178300" y="1803748"/>
            <a:ext cx="0" cy="395582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797800" y="1803748"/>
            <a:ext cx="0" cy="395582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47D065D4-FA84-C24C-8403-EF6FD7880F8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1046849557"/>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ERIOR_TEXT &amp; IMAG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1673352"/>
            <a:ext cx="5166360" cy="4219448"/>
          </a:xfrm>
          <a:prstGeom prst="rect">
            <a:avLst/>
          </a:prstGeom>
        </p:spPr>
        <p:txBody>
          <a:bodyPr lIns="0">
            <a:noAutofit/>
          </a:bodyPr>
          <a:lstStyle>
            <a:lvl1pPr marL="9525" indent="-9525">
              <a:lnSpc>
                <a:spcPct val="110000"/>
              </a:lnSpc>
              <a:buNone/>
              <a:tabLst/>
              <a:defRPr sz="2400" b="0" i="0" baseline="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73100" marR="0" indent="-34290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92200" indent="-342900">
              <a:buNone/>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 </a:t>
            </a:r>
            <a:r>
              <a:rPr lang="en-US" err="1"/>
              <a:t>porttitor</a:t>
            </a:r>
            <a:r>
              <a:rPr lang="en-US"/>
              <a:t> ligula.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a:t>Lorem ipsum dolor </a:t>
            </a:r>
            <a:r>
              <a:rPr lang="en-US" err="1"/>
              <a:t>leo</a:t>
            </a:r>
            <a:r>
              <a:rPr lang="en-US"/>
              <a:t> </a:t>
            </a:r>
            <a:r>
              <a:rPr lang="en-US" err="1"/>
              <a:t>risus</a:t>
            </a:r>
            <a:r>
              <a:rPr lang="en-US"/>
              <a:t>, porta </a:t>
            </a:r>
            <a:r>
              <a:rPr lang="en-US" err="1"/>
              <a:t>consectetur</a:t>
            </a:r>
            <a:r>
              <a:rPr lang="en-US"/>
              <a:t> </a:t>
            </a:r>
            <a:r>
              <a:rPr lang="en-US" err="1"/>
              <a:t>vestibulum</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r>
              <a:rPr lang="en-US" err="1"/>
              <a:t>consectetur</a:t>
            </a:r>
            <a:endParaRPr lang="en-US"/>
          </a:p>
          <a:p>
            <a:pPr lvl="0"/>
            <a:endParaRPr lang="en-US"/>
          </a:p>
        </p:txBody>
      </p:sp>
      <p:sp>
        <p:nvSpPr>
          <p:cNvPr id="9" name="Picture Placeholder 8"/>
          <p:cNvSpPr>
            <a:spLocks noGrp="1"/>
          </p:cNvSpPr>
          <p:nvPr>
            <p:ph type="pic" sz="quarter" idx="13" hasCustomPrompt="1"/>
          </p:nvPr>
        </p:nvSpPr>
        <p:spPr>
          <a:xfrm>
            <a:off x="6210301" y="1673352"/>
            <a:ext cx="5166360" cy="4219448"/>
          </a:xfrm>
          <a:prstGeom prst="rect">
            <a:avLst/>
          </a:prstGeom>
        </p:spPr>
        <p:txBody>
          <a:bodyPr tIns="914400" anchor="t">
            <a:normAutofit/>
          </a:bodyPr>
          <a:lstStyle>
            <a:lvl1pPr marL="0" indent="0" algn="ctr">
              <a:buNone/>
              <a:defRPr sz="18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pic>
        <p:nvPicPr>
          <p:cNvPr id="12" name="Picture 11">
            <a:extLst>
              <a:ext uri="{FF2B5EF4-FFF2-40B4-BE49-F238E27FC236}">
                <a16:creationId xmlns:a16="http://schemas.microsoft.com/office/drawing/2014/main" id="{02BC2A18-FABC-DB4B-ABD9-0E9C946D56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4836" y="229137"/>
            <a:ext cx="1958888" cy="6421144"/>
          </a:xfrm>
          <a:prstGeom prst="rect">
            <a:avLst/>
          </a:prstGeom>
        </p:spPr>
      </p:pic>
      <p:sp>
        <p:nvSpPr>
          <p:cNvPr id="3" name="Footer Placeholder 2"/>
          <p:cNvSpPr>
            <a:spLocks noGrp="1"/>
          </p:cNvSpPr>
          <p:nvPr>
            <p:ph type="ftr" sz="quarter" idx="14"/>
          </p:nvPr>
        </p:nvSpPr>
        <p:spPr/>
        <p:txBody>
          <a:bodyPr/>
          <a:lstStyle>
            <a:lvl1pPr>
              <a:defRPr>
                <a:solidFill>
                  <a:schemeClr val="tx1"/>
                </a:solidFill>
              </a:defRPr>
            </a:lvl1pPr>
          </a:lstStyle>
          <a:p>
            <a:r>
              <a:rPr lang="en-US"/>
              <a:t>© 2019 MITRE Engenuity. Approved for public release.</a:t>
            </a:r>
          </a:p>
        </p:txBody>
      </p:sp>
      <p:sp>
        <p:nvSpPr>
          <p:cNvPr id="4" name="Slide Number Placeholder 3"/>
          <p:cNvSpPr>
            <a:spLocks noGrp="1"/>
          </p:cNvSpPr>
          <p:nvPr>
            <p:ph type="sldNum" sz="quarter" idx="15"/>
          </p:nvPr>
        </p:nvSpPr>
        <p:spPr/>
        <p:txBody>
          <a:bodyPr/>
          <a:lstStyle/>
          <a:p>
            <a:fld id="{C2BDB01F-A054-AE49-B69E-8B7ECE16D1D6}" type="slidenum">
              <a:rPr lang="uk-UA" smtClean="0"/>
              <a:pPr/>
              <a:t>‹#›</a:t>
            </a:fld>
            <a:endParaRPr lang="uk-UA"/>
          </a:p>
        </p:txBody>
      </p:sp>
      <p:sp>
        <p:nvSpPr>
          <p:cNvPr id="5" name="Title 4"/>
          <p:cNvSpPr>
            <a:spLocks noGrp="1"/>
          </p:cNvSpPr>
          <p:nvPr>
            <p:ph type="title" hasCustomPrompt="1"/>
          </p:nvPr>
        </p:nvSpPr>
        <p:spPr>
          <a:xfrm>
            <a:off x="800100" y="576072"/>
            <a:ext cx="5181600" cy="681228"/>
          </a:xfrm>
        </p:spPr>
        <p:txBody>
          <a:bodyPr/>
          <a:lstStyle/>
          <a:p>
            <a:pPr lvl="0"/>
            <a:r>
              <a:rPr lang="en-US"/>
              <a:t>Title Arial Bold</a:t>
            </a:r>
          </a:p>
        </p:txBody>
      </p:sp>
      <p:pic>
        <p:nvPicPr>
          <p:cNvPr id="11" name="Graphic 10">
            <a:extLst>
              <a:ext uri="{FF2B5EF4-FFF2-40B4-BE49-F238E27FC236}">
                <a16:creationId xmlns:a16="http://schemas.microsoft.com/office/drawing/2014/main" id="{D4D0D105-A5A1-9842-A44D-5BEA1D99862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1439700961"/>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ERIOR_TEXT &amp; 2 IMAGES">
    <p:spTree>
      <p:nvGrpSpPr>
        <p:cNvPr id="1" name=""/>
        <p:cNvGrpSpPr/>
        <p:nvPr/>
      </p:nvGrpSpPr>
      <p:grpSpPr>
        <a:xfrm>
          <a:off x="0" y="0"/>
          <a:ext cx="0" cy="0"/>
          <a:chOff x="0" y="0"/>
          <a:chExt cx="0" cy="0"/>
        </a:xfrm>
      </p:grpSpPr>
      <p:sp>
        <p:nvSpPr>
          <p:cNvPr id="6" name="Picture Placeholder 8"/>
          <p:cNvSpPr>
            <a:spLocks noGrp="1"/>
          </p:cNvSpPr>
          <p:nvPr>
            <p:ph type="pic" sz="quarter" idx="15" hasCustomPrompt="1"/>
          </p:nvPr>
        </p:nvSpPr>
        <p:spPr>
          <a:xfrm>
            <a:off x="6210300" y="1257300"/>
            <a:ext cx="5185737" cy="2286000"/>
          </a:xfrm>
          <a:prstGeom prst="rect">
            <a:avLst/>
          </a:prstGeom>
        </p:spPr>
        <p:txBody>
          <a:bodyPr tIns="91440" anchor="t">
            <a:normAutofit/>
          </a:bodyPr>
          <a:lstStyle>
            <a:lvl1pPr marL="0" indent="0" algn="ctr">
              <a:buNone/>
              <a:defRPr sz="14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8" name="Picture Placeholder 8"/>
          <p:cNvSpPr>
            <a:spLocks noGrp="1"/>
          </p:cNvSpPr>
          <p:nvPr>
            <p:ph type="pic" sz="quarter" idx="16" hasCustomPrompt="1"/>
          </p:nvPr>
        </p:nvSpPr>
        <p:spPr>
          <a:xfrm>
            <a:off x="6210300" y="3721608"/>
            <a:ext cx="5185737" cy="2286000"/>
          </a:xfrm>
          <a:prstGeom prst="rect">
            <a:avLst/>
          </a:prstGeom>
        </p:spPr>
        <p:txBody>
          <a:bodyPr tIns="91440" anchor="t">
            <a:normAutofit/>
          </a:bodyPr>
          <a:lstStyle>
            <a:lvl1pPr marL="0" indent="0" algn="ctr">
              <a:buNone/>
              <a:defRPr sz="14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9" name="Text Placeholder 11"/>
          <p:cNvSpPr>
            <a:spLocks noGrp="1"/>
          </p:cNvSpPr>
          <p:nvPr>
            <p:ph type="body" sz="quarter" idx="10" hasCustomPrompt="1"/>
          </p:nvPr>
        </p:nvSpPr>
        <p:spPr>
          <a:xfrm>
            <a:off x="800100" y="1673352"/>
            <a:ext cx="5166360"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914400" indent="-238125">
              <a:buNone/>
              <a:tabLst/>
              <a:defRPr sz="1600" b="0" i="0">
                <a:latin typeface="Gilroy" charset="0"/>
                <a:ea typeface="Gilroy" charset="0"/>
                <a:cs typeface="Gilroy" charset="0"/>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 </a:t>
            </a:r>
            <a:r>
              <a:rPr lang="en-US" err="1"/>
              <a:t>porttitor</a:t>
            </a:r>
            <a:r>
              <a:rPr lang="en-US"/>
              <a:t> ligula.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a:t>Lorem ipsum dolor </a:t>
            </a:r>
            <a:r>
              <a:rPr lang="en-US" err="1"/>
              <a:t>leo</a:t>
            </a:r>
            <a:r>
              <a:rPr lang="en-US"/>
              <a:t> </a:t>
            </a:r>
            <a:r>
              <a:rPr lang="en-US" err="1"/>
              <a:t>risus</a:t>
            </a:r>
            <a:r>
              <a:rPr lang="en-US"/>
              <a:t>, porta </a:t>
            </a:r>
            <a:r>
              <a:rPr lang="en-US" err="1"/>
              <a:t>consectetur</a:t>
            </a:r>
            <a:r>
              <a:rPr lang="en-US"/>
              <a:t> </a:t>
            </a:r>
            <a:r>
              <a:rPr lang="en-US" err="1"/>
              <a:t>vestibulum</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r>
              <a:rPr lang="en-US" err="1"/>
              <a:t>consectetur</a:t>
            </a:r>
            <a:endParaRPr lang="en-US"/>
          </a:p>
          <a:p>
            <a:pPr marL="0" lvl="0" indent="-236538" algn="l" defTabSz="914400" rtl="0" eaLnBrk="1" latinLnBrk="0" hangingPunct="1">
              <a:lnSpc>
                <a:spcPct val="90000"/>
              </a:lnSpc>
              <a:spcBef>
                <a:spcPts val="500"/>
              </a:spcBef>
              <a:buFont typeface="Arial" charset="0"/>
              <a:buChar char="•"/>
              <a:tabLst/>
            </a:pPr>
            <a:endParaRPr lang="en-US"/>
          </a:p>
        </p:txBody>
      </p:sp>
      <p:sp>
        <p:nvSpPr>
          <p:cNvPr id="2" name="Footer Placeholder 1"/>
          <p:cNvSpPr>
            <a:spLocks noGrp="1"/>
          </p:cNvSpPr>
          <p:nvPr>
            <p:ph type="ftr" sz="quarter" idx="17"/>
          </p:nvPr>
        </p:nvSpPr>
        <p:spPr/>
        <p:txBody>
          <a:bodyPr/>
          <a:lstStyle>
            <a:lvl1pPr>
              <a:defRPr>
                <a:solidFill>
                  <a:schemeClr val="tx1"/>
                </a:solidFill>
              </a:defRPr>
            </a:lvl1pPr>
          </a:lstStyle>
          <a:p>
            <a:r>
              <a:rPr lang="en-US"/>
              <a:t>© 2019 MITRE Engenuity. Approved for public release.</a:t>
            </a:r>
          </a:p>
        </p:txBody>
      </p:sp>
      <p:sp>
        <p:nvSpPr>
          <p:cNvPr id="3" name="Slide Number Placeholder 2"/>
          <p:cNvSpPr>
            <a:spLocks noGrp="1"/>
          </p:cNvSpPr>
          <p:nvPr>
            <p:ph type="sldNum" sz="quarter" idx="18"/>
          </p:nvPr>
        </p:nvSpPr>
        <p:spPr/>
        <p:txBody>
          <a:bodyPr/>
          <a:lstStyle/>
          <a:p>
            <a:fld id="{C2BDB01F-A054-AE49-B69E-8B7ECE16D1D6}" type="slidenum">
              <a:rPr lang="uk-UA" smtClean="0"/>
              <a:pPr/>
              <a:t>‹#›</a:t>
            </a:fld>
            <a:endParaRPr lang="uk-UA"/>
          </a:p>
        </p:txBody>
      </p:sp>
      <p:sp>
        <p:nvSpPr>
          <p:cNvPr id="4" name="Title 3"/>
          <p:cNvSpPr>
            <a:spLocks noGrp="1"/>
          </p:cNvSpPr>
          <p:nvPr>
            <p:ph type="title" hasCustomPrompt="1"/>
          </p:nvPr>
        </p:nvSpPr>
        <p:spPr>
          <a:xfrm>
            <a:off x="800100" y="571500"/>
            <a:ext cx="5181600" cy="685800"/>
          </a:xfrm>
        </p:spPr>
        <p:txBody>
          <a:bodyPr/>
          <a:lstStyle/>
          <a:p>
            <a:r>
              <a:rPr lang="en-US"/>
              <a:t>Title Arial Bold</a:t>
            </a:r>
          </a:p>
        </p:txBody>
      </p:sp>
      <p:pic>
        <p:nvPicPr>
          <p:cNvPr id="11" name="Graphic 10">
            <a:extLst>
              <a:ext uri="{FF2B5EF4-FFF2-40B4-BE49-F238E27FC236}">
                <a16:creationId xmlns:a16="http://schemas.microsoft.com/office/drawing/2014/main" id="{55CBC079-11B5-2D4C-8688-F19AD8039A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1218459485"/>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ppendix 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30EB1A-B3BD-4EE6-A280-4F9696A238C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tx1"/>
                </a:solidFill>
              </a:defRPr>
            </a:lvl1pPr>
          </a:lstStyle>
          <a:p>
            <a:r>
              <a:rPr lang="en-US"/>
              <a:t>Appendix 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0A0F3079-BC72-4866-9C3B-417AB9647511}"/>
              </a:ext>
            </a:extLst>
          </p:cNvPr>
          <p:cNvSpPr>
            <a:spLocks noGrp="1"/>
          </p:cNvSpPr>
          <p:nvPr>
            <p:ph type="ftr" sz="quarter" idx="13"/>
          </p:nvPr>
        </p:nvSpPr>
        <p:spPr/>
        <p:txBody>
          <a:bodyPr/>
          <a:lstStyle>
            <a:lvl1pPr>
              <a:defRPr>
                <a:solidFill>
                  <a:schemeClr val="tx1"/>
                </a:solidFill>
              </a:defRPr>
            </a:lvl1p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7" name="Picture 6">
            <a:extLst>
              <a:ext uri="{FF2B5EF4-FFF2-40B4-BE49-F238E27FC236}">
                <a16:creationId xmlns:a16="http://schemas.microsoft.com/office/drawing/2014/main" id="{D44C6B5F-0362-46AF-BA44-A7356F63B4FD}"/>
              </a:ext>
            </a:extLst>
          </p:cNvPr>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7235089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TERIOR_GRAPH">
    <p:spTree>
      <p:nvGrpSpPr>
        <p:cNvPr id="1" name=""/>
        <p:cNvGrpSpPr/>
        <p:nvPr/>
      </p:nvGrpSpPr>
      <p:grpSpPr>
        <a:xfrm>
          <a:off x="0" y="0"/>
          <a:ext cx="0" cy="0"/>
          <a:chOff x="0" y="0"/>
          <a:chExt cx="0" cy="0"/>
        </a:xfrm>
      </p:grpSpPr>
      <p:sp>
        <p:nvSpPr>
          <p:cNvPr id="3" name="Chart Placeholder 2"/>
          <p:cNvSpPr>
            <a:spLocks noGrp="1"/>
          </p:cNvSpPr>
          <p:nvPr>
            <p:ph type="chart" sz="quarter" idx="13" hasCustomPrompt="1"/>
          </p:nvPr>
        </p:nvSpPr>
        <p:spPr>
          <a:xfrm>
            <a:off x="800100" y="1673352"/>
            <a:ext cx="10595938" cy="4334256"/>
          </a:xfrm>
          <a:prstGeom prst="rect">
            <a:avLst/>
          </a:prstGeom>
        </p:spPr>
        <p:txBody>
          <a:bodyPr tIns="914400">
            <a:normAutofit/>
          </a:bodyPr>
          <a:lstStyle>
            <a:lvl1pPr marL="0" indent="0" algn="ctr">
              <a:buNone/>
              <a:defRPr sz="1600" b="0" i="0" baseline="0">
                <a:solidFill>
                  <a:schemeClr val="tx2"/>
                </a:solidFill>
                <a:latin typeface="Arial Regular" charset="0"/>
                <a:ea typeface="Arial Regular" charset="0"/>
                <a:cs typeface="Arial Regular" charset="0"/>
              </a:defRPr>
            </a:lvl1pPr>
          </a:lstStyle>
          <a:p>
            <a:r>
              <a:rPr lang="en-US"/>
              <a:t>Click on icon to start building your custom chart / graph.</a:t>
            </a:r>
          </a:p>
        </p:txBody>
      </p:sp>
      <p:sp>
        <p:nvSpPr>
          <p:cNvPr id="2" name="Footer Placeholder 1"/>
          <p:cNvSpPr>
            <a:spLocks noGrp="1"/>
          </p:cNvSpPr>
          <p:nvPr>
            <p:ph type="ftr" sz="quarter" idx="14"/>
          </p:nvPr>
        </p:nvSpPr>
        <p:spPr/>
        <p:txBody>
          <a:bodyPr/>
          <a:lstStyle>
            <a:lvl1pPr>
              <a:defRPr>
                <a:solidFill>
                  <a:schemeClr val="tx1"/>
                </a:solidFill>
              </a:defRPr>
            </a:lvl1pPr>
          </a:lstStyle>
          <a:p>
            <a:r>
              <a:rPr lang="en-US"/>
              <a:t>© 2019 MITRE Engenuity. Approved for public release.</a:t>
            </a:r>
          </a:p>
        </p:txBody>
      </p:sp>
      <p:sp>
        <p:nvSpPr>
          <p:cNvPr id="4" name="Slide Number Placeholder 3"/>
          <p:cNvSpPr>
            <a:spLocks noGrp="1"/>
          </p:cNvSpPr>
          <p:nvPr>
            <p:ph type="sldNum" sz="quarter" idx="15"/>
          </p:nvPr>
        </p:nvSpPr>
        <p:spPr/>
        <p:txBody>
          <a:bodyPr/>
          <a:lstStyle/>
          <a:p>
            <a:fld id="{C2BDB01F-A054-AE49-B69E-8B7ECE16D1D6}" type="slidenum">
              <a:rPr lang="uk-UA" smtClean="0"/>
              <a:pPr/>
              <a:t>‹#›</a:t>
            </a:fld>
            <a:endParaRPr lang="uk-UA"/>
          </a:p>
        </p:txBody>
      </p:sp>
      <p:sp>
        <p:nvSpPr>
          <p:cNvPr id="5" name="Title 4"/>
          <p:cNvSpPr>
            <a:spLocks noGrp="1"/>
          </p:cNvSpPr>
          <p:nvPr>
            <p:ph type="title" hasCustomPrompt="1"/>
          </p:nvPr>
        </p:nvSpPr>
        <p:spPr/>
        <p:txBody>
          <a:bodyPr/>
          <a:lstStyle/>
          <a:p>
            <a:r>
              <a:rPr lang="en-US"/>
              <a:t>Title Arial Bold</a:t>
            </a:r>
          </a:p>
        </p:txBody>
      </p:sp>
      <p:pic>
        <p:nvPicPr>
          <p:cNvPr id="8" name="Graphic 7">
            <a:extLst>
              <a:ext uri="{FF2B5EF4-FFF2-40B4-BE49-F238E27FC236}">
                <a16:creationId xmlns:a16="http://schemas.microsoft.com/office/drawing/2014/main" id="{6F17A449-800A-D342-8D0C-37712285C4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2334495895"/>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IOR_TIMELINE">
    <p:spTree>
      <p:nvGrpSpPr>
        <p:cNvPr id="1" name=""/>
        <p:cNvGrpSpPr/>
        <p:nvPr/>
      </p:nvGrpSpPr>
      <p:grpSpPr>
        <a:xfrm>
          <a:off x="0" y="0"/>
          <a:ext cx="0" cy="0"/>
          <a:chOff x="0" y="0"/>
          <a:chExt cx="0" cy="0"/>
        </a:xfrm>
      </p:grpSpPr>
      <p:sp>
        <p:nvSpPr>
          <p:cNvPr id="8"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p:cNvSpPr>
            <a:spLocks noGrp="1"/>
          </p:cNvSpPr>
          <p:nvPr>
            <p:ph type="body" sz="quarter" idx="18" hasCustomPrompt="1"/>
          </p:nvPr>
        </p:nvSpPr>
        <p:spPr>
          <a:xfrm>
            <a:off x="5943600" y="5245538"/>
            <a:ext cx="19435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p:cNvCxnSpPr/>
          <p:nvPr userDrawn="1"/>
        </p:nvCxnSpPr>
        <p:spPr>
          <a:xfrm flipH="1">
            <a:off x="8500772" y="1334807"/>
            <a:ext cx="15740" cy="46634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12"/>
          <p:cNvSpPr>
            <a:spLocks noGrp="1"/>
          </p:cNvSpPr>
          <p:nvPr>
            <p:ph sz="quarter" idx="23"/>
          </p:nvPr>
        </p:nvSpPr>
        <p:spPr>
          <a:xfrm>
            <a:off x="8487858" y="1894113"/>
            <a:ext cx="500940" cy="45719"/>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3" name="Text Placeholder 20"/>
          <p:cNvSpPr>
            <a:spLocks noGrp="1"/>
          </p:cNvSpPr>
          <p:nvPr>
            <p:ph type="body" sz="quarter" idx="26"/>
          </p:nvPr>
        </p:nvSpPr>
        <p:spPr>
          <a:xfrm>
            <a:off x="8403799" y="1804999"/>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6" name="Text Placeholder 11"/>
          <p:cNvSpPr>
            <a:spLocks noGrp="1"/>
          </p:cNvSpPr>
          <p:nvPr>
            <p:ph type="body" sz="quarter" idx="29"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27" name="Text Placeholder 11"/>
          <p:cNvSpPr>
            <a:spLocks noGrp="1"/>
          </p:cNvSpPr>
          <p:nvPr>
            <p:ph type="body" sz="quarter" idx="30"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3" name="Footer Placeholder 2"/>
          <p:cNvSpPr>
            <a:spLocks noGrp="1"/>
          </p:cNvSpPr>
          <p:nvPr>
            <p:ph type="ftr" sz="quarter" idx="33"/>
          </p:nvPr>
        </p:nvSpPr>
        <p:spPr/>
        <p:txBody>
          <a:bodyPr/>
          <a:lstStyle>
            <a:lvl1pPr>
              <a:defRPr>
                <a:solidFill>
                  <a:schemeClr val="tx1"/>
                </a:solidFill>
              </a:defRPr>
            </a:lvl1pPr>
          </a:lstStyle>
          <a:p>
            <a:r>
              <a:rPr lang="en-US"/>
              <a:t>© 2019 MITRE Engenuity. Approved for public release.</a:t>
            </a:r>
          </a:p>
        </p:txBody>
      </p:sp>
      <p:sp>
        <p:nvSpPr>
          <p:cNvPr id="4" name="Slide Number Placeholder 3"/>
          <p:cNvSpPr>
            <a:spLocks noGrp="1"/>
          </p:cNvSpPr>
          <p:nvPr>
            <p:ph type="sldNum" sz="quarter" idx="34"/>
          </p:nvPr>
        </p:nvSpPr>
        <p:spPr/>
        <p:txBody>
          <a:bodyPr/>
          <a:lstStyle/>
          <a:p>
            <a:fld id="{C2BDB01F-A054-AE49-B69E-8B7ECE16D1D6}" type="slidenum">
              <a:rPr lang="uk-UA" smtClean="0"/>
              <a:pPr/>
              <a:t>‹#›</a:t>
            </a:fld>
            <a:endParaRPr lang="uk-UA"/>
          </a:p>
        </p:txBody>
      </p:sp>
      <p:sp>
        <p:nvSpPr>
          <p:cNvPr id="5" name="Title 4"/>
          <p:cNvSpPr>
            <a:spLocks noGrp="1"/>
          </p:cNvSpPr>
          <p:nvPr>
            <p:ph type="title" hasCustomPrompt="1"/>
          </p:nvPr>
        </p:nvSpPr>
        <p:spPr>
          <a:xfrm>
            <a:off x="804668" y="576072"/>
            <a:ext cx="6967731" cy="685800"/>
          </a:xfrm>
        </p:spPr>
        <p:txBody>
          <a:bodyPr/>
          <a:lstStyle>
            <a:lvl1pPr>
              <a:defRPr>
                <a:solidFill>
                  <a:schemeClr val="tx1"/>
                </a:solidFill>
              </a:defRPr>
            </a:lvl1pPr>
          </a:lstStyle>
          <a:p>
            <a:r>
              <a:rPr lang="en-US"/>
              <a:t>Title Arial Bold</a:t>
            </a:r>
          </a:p>
        </p:txBody>
      </p:sp>
      <p:sp>
        <p:nvSpPr>
          <p:cNvPr id="33" name="Text Placeholder 11"/>
          <p:cNvSpPr>
            <a:spLocks noGrp="1"/>
          </p:cNvSpPr>
          <p:nvPr>
            <p:ph type="body" sz="quarter" idx="10" hasCustomPrompt="1"/>
          </p:nvPr>
        </p:nvSpPr>
        <p:spPr>
          <a:xfrm>
            <a:off x="804672" y="1673350"/>
            <a:ext cx="4849065"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73100" marR="0" indent="-34290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92200" marR="0" indent="-3429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defRPr/>
            </a:pPr>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r>
              <a:rPr lang="en-US" err="1"/>
              <a:t>elit</a:t>
            </a:r>
            <a:endParaRPr lang="en-US"/>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leo</a:t>
            </a:r>
            <a:r>
              <a:rPr lang="en-US"/>
              <a:t> </a:t>
            </a:r>
            <a:r>
              <a:rPr lang="en-US" err="1"/>
              <a:t>risus</a:t>
            </a:r>
            <a:r>
              <a:rPr lang="en-US"/>
              <a:t>, porta ac </a:t>
            </a:r>
            <a:r>
              <a:rPr lang="en-US" err="1"/>
              <a:t>consectetur</a:t>
            </a:r>
            <a:r>
              <a:rPr lang="en-US"/>
              <a:t> ac, </a:t>
            </a:r>
            <a:r>
              <a:rPr lang="en-US" err="1"/>
              <a:t>vestibulum</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p:txBody>
      </p:sp>
      <p:sp>
        <p:nvSpPr>
          <p:cNvPr id="34" name="Text Placeholder 11"/>
          <p:cNvSpPr>
            <a:spLocks noGrp="1"/>
          </p:cNvSpPr>
          <p:nvPr>
            <p:ph type="body" sz="quarter" idx="35" hasCustomPrompt="1"/>
          </p:nvPr>
        </p:nvSpPr>
        <p:spPr>
          <a:xfrm>
            <a:off x="5943600" y="3203490"/>
            <a:ext cx="19435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5" name="Content Placeholder 12"/>
          <p:cNvSpPr>
            <a:spLocks noGrp="1"/>
          </p:cNvSpPr>
          <p:nvPr>
            <p:ph sz="quarter" idx="36"/>
          </p:nvPr>
        </p:nvSpPr>
        <p:spPr>
          <a:xfrm>
            <a:off x="7986918" y="5375079"/>
            <a:ext cx="500940" cy="45719"/>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36" name="Text Placeholder 20"/>
          <p:cNvSpPr>
            <a:spLocks noGrp="1"/>
          </p:cNvSpPr>
          <p:nvPr>
            <p:ph type="body" sz="quarter" idx="37"/>
          </p:nvPr>
        </p:nvSpPr>
        <p:spPr>
          <a:xfrm>
            <a:off x="8403799" y="5283639"/>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37" name="Content Placeholder 12"/>
          <p:cNvSpPr>
            <a:spLocks noGrp="1"/>
          </p:cNvSpPr>
          <p:nvPr>
            <p:ph sz="quarter" idx="38"/>
          </p:nvPr>
        </p:nvSpPr>
        <p:spPr>
          <a:xfrm>
            <a:off x="7986918" y="3332757"/>
            <a:ext cx="500940" cy="45719"/>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38" name="Text Placeholder 20"/>
          <p:cNvSpPr>
            <a:spLocks noGrp="1"/>
          </p:cNvSpPr>
          <p:nvPr>
            <p:ph type="body" sz="quarter" idx="39"/>
          </p:nvPr>
        </p:nvSpPr>
        <p:spPr>
          <a:xfrm>
            <a:off x="8403799" y="3241317"/>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39" name="Content Placeholder 12"/>
          <p:cNvSpPr>
            <a:spLocks noGrp="1"/>
          </p:cNvSpPr>
          <p:nvPr>
            <p:ph sz="quarter" idx="40"/>
          </p:nvPr>
        </p:nvSpPr>
        <p:spPr>
          <a:xfrm>
            <a:off x="8487858" y="4531766"/>
            <a:ext cx="500940" cy="45719"/>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40" name="Text Placeholder 20"/>
          <p:cNvSpPr>
            <a:spLocks noGrp="1"/>
          </p:cNvSpPr>
          <p:nvPr>
            <p:ph type="body" sz="quarter" idx="41"/>
          </p:nvPr>
        </p:nvSpPr>
        <p:spPr>
          <a:xfrm>
            <a:off x="8403799" y="4440325"/>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42"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43"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69B4C838-9A9B-8B46-ACA4-D485102C05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2953297293"/>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44">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50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NTERIOR_TIMELINE">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5014119" y="1051709"/>
            <a:ext cx="3502393" cy="933373"/>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8" name="Text Placeholder 11"/>
          <p:cNvSpPr>
            <a:spLocks noGrp="1"/>
          </p:cNvSpPr>
          <p:nvPr>
            <p:ph type="body" sz="quarter" idx="17" hasCustomPrompt="1"/>
          </p:nvPr>
        </p:nvSpPr>
        <p:spPr>
          <a:xfrm>
            <a:off x="8207135" y="2052951"/>
            <a:ext cx="3169526" cy="996696"/>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9" name="Text Placeholder 11"/>
          <p:cNvSpPr>
            <a:spLocks noGrp="1"/>
          </p:cNvSpPr>
          <p:nvPr>
            <p:ph type="body" sz="quarter" idx="18" hasCustomPrompt="1"/>
          </p:nvPr>
        </p:nvSpPr>
        <p:spPr>
          <a:xfrm>
            <a:off x="2997190" y="4629387"/>
            <a:ext cx="3502393" cy="1262123"/>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cxnSp>
        <p:nvCxnSpPr>
          <p:cNvPr id="10" name="Straight Connector 9"/>
          <p:cNvCxnSpPr/>
          <p:nvPr userDrawn="1"/>
        </p:nvCxnSpPr>
        <p:spPr>
          <a:xfrm>
            <a:off x="0" y="3319397"/>
            <a:ext cx="1229787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19"/>
          </p:nvPr>
        </p:nvSpPr>
        <p:spPr>
          <a:xfrm>
            <a:off x="782458" y="1169707"/>
            <a:ext cx="45719"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14" name="Content Placeholder 12"/>
          <p:cNvSpPr>
            <a:spLocks noGrp="1"/>
          </p:cNvSpPr>
          <p:nvPr>
            <p:ph sz="quarter" idx="20"/>
          </p:nvPr>
        </p:nvSpPr>
        <p:spPr>
          <a:xfrm>
            <a:off x="2795931" y="3319398"/>
            <a:ext cx="45719" cy="256032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15" name="Content Placeholder 12"/>
          <p:cNvSpPr>
            <a:spLocks noGrp="1"/>
          </p:cNvSpPr>
          <p:nvPr>
            <p:ph sz="quarter" idx="21"/>
          </p:nvPr>
        </p:nvSpPr>
        <p:spPr>
          <a:xfrm>
            <a:off x="4825541" y="1169707"/>
            <a:ext cx="45719"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16" name="Content Placeholder 12"/>
          <p:cNvSpPr>
            <a:spLocks noGrp="1"/>
          </p:cNvSpPr>
          <p:nvPr>
            <p:ph sz="quarter" idx="22"/>
          </p:nvPr>
        </p:nvSpPr>
        <p:spPr>
          <a:xfrm>
            <a:off x="6849772" y="3061214"/>
            <a:ext cx="45719" cy="256032"/>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17" name="Content Placeholder 12"/>
          <p:cNvSpPr>
            <a:spLocks noGrp="1"/>
          </p:cNvSpPr>
          <p:nvPr>
            <p:ph sz="quarter" idx="23"/>
          </p:nvPr>
        </p:nvSpPr>
        <p:spPr>
          <a:xfrm>
            <a:off x="8868624" y="3319398"/>
            <a:ext cx="45719" cy="64008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1"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2" name="Text Placeholder 20"/>
          <p:cNvSpPr>
            <a:spLocks noGrp="1"/>
          </p:cNvSpPr>
          <p:nvPr>
            <p:ph type="body" sz="quarter" idx="25"/>
          </p:nvPr>
        </p:nvSpPr>
        <p:spPr>
          <a:xfrm>
            <a:off x="6759918" y="3201890"/>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3" name="Text Placeholder 20"/>
          <p:cNvSpPr>
            <a:spLocks noGrp="1"/>
          </p:cNvSpPr>
          <p:nvPr>
            <p:ph type="body" sz="quarter" idx="26"/>
          </p:nvPr>
        </p:nvSpPr>
        <p:spPr>
          <a:xfrm>
            <a:off x="8784149" y="3197445"/>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4" name="Text Placeholder 20"/>
          <p:cNvSpPr>
            <a:spLocks noGrp="1"/>
          </p:cNvSpPr>
          <p:nvPr>
            <p:ph type="body" sz="quarter" idx="27"/>
          </p:nvPr>
        </p:nvSpPr>
        <p:spPr>
          <a:xfrm>
            <a:off x="2706077" y="3197445"/>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5" name="Text Placeholder 20"/>
          <p:cNvSpPr>
            <a:spLocks noGrp="1"/>
          </p:cNvSpPr>
          <p:nvPr>
            <p:ph type="body" sz="quarter" idx="28"/>
          </p:nvPr>
        </p:nvSpPr>
        <p:spPr>
          <a:xfrm>
            <a:off x="692076" y="3205097"/>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6"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7"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8" name="Picture Placeholder 8"/>
          <p:cNvSpPr>
            <a:spLocks noGrp="1"/>
          </p:cNvSpPr>
          <p:nvPr>
            <p:ph type="pic" sz="quarter" idx="13" hasCustomPrompt="1"/>
          </p:nvPr>
        </p:nvSpPr>
        <p:spPr>
          <a:xfrm>
            <a:off x="828177" y="1166113"/>
            <a:ext cx="3672840" cy="1920240"/>
          </a:xfrm>
          <a:prstGeom prst="rect">
            <a:avLst/>
          </a:prstGeom>
        </p:spPr>
        <p:txBody>
          <a:bodyPr tIns="91440" anchor="t">
            <a:normAutofit/>
          </a:bodyPr>
          <a:lstStyle>
            <a:lvl1pPr marL="0" indent="0" algn="ctr">
              <a:buNone/>
              <a:defRPr sz="14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9" name="Picture Placeholder 8"/>
          <p:cNvSpPr>
            <a:spLocks noGrp="1"/>
          </p:cNvSpPr>
          <p:nvPr>
            <p:ph type="pic" sz="quarter" idx="31" hasCustomPrompt="1"/>
          </p:nvPr>
        </p:nvSpPr>
        <p:spPr>
          <a:xfrm>
            <a:off x="7772399" y="3958400"/>
            <a:ext cx="3624019" cy="1920240"/>
          </a:xfrm>
          <a:prstGeom prst="rect">
            <a:avLst/>
          </a:prstGeom>
        </p:spPr>
        <p:txBody>
          <a:bodyPr tIns="91440" anchor="t">
            <a:normAutofit/>
          </a:bodyPr>
          <a:lstStyle>
            <a:lvl1pPr marL="0" indent="0" algn="ctr">
              <a:buNone/>
              <a:defRPr sz="14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30" name="Picture Placeholder 8"/>
          <p:cNvSpPr>
            <a:spLocks noGrp="1"/>
          </p:cNvSpPr>
          <p:nvPr>
            <p:ph type="pic" sz="quarter" idx="32" hasCustomPrompt="1"/>
          </p:nvPr>
        </p:nvSpPr>
        <p:spPr>
          <a:xfrm>
            <a:off x="6849773" y="2056236"/>
            <a:ext cx="1189328" cy="1015527"/>
          </a:xfrm>
          <a:prstGeom prst="rect">
            <a:avLst/>
          </a:prstGeom>
        </p:spPr>
        <p:txBody>
          <a:bodyPr tIns="91440" anchor="t">
            <a:normAutofit/>
          </a:bodyPr>
          <a:lstStyle>
            <a:lvl1pPr marL="0" indent="0" algn="ctr">
              <a:buNone/>
              <a:defRPr sz="800" b="0" i="0">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3" name="Footer Placeholder 2"/>
          <p:cNvSpPr>
            <a:spLocks noGrp="1"/>
          </p:cNvSpPr>
          <p:nvPr>
            <p:ph type="ftr" sz="quarter" idx="33"/>
          </p:nvPr>
        </p:nvSpPr>
        <p:spPr/>
        <p:txBody>
          <a:bodyPr/>
          <a:lstStyle>
            <a:lvl1pPr>
              <a:defRPr>
                <a:solidFill>
                  <a:schemeClr val="tx1"/>
                </a:solidFill>
              </a:defRPr>
            </a:lvl1pPr>
          </a:lstStyle>
          <a:p>
            <a:r>
              <a:rPr lang="en-US"/>
              <a:t>© 2019 MITRE Engenuity. Approved for public release.</a:t>
            </a:r>
          </a:p>
        </p:txBody>
      </p:sp>
      <p:sp>
        <p:nvSpPr>
          <p:cNvPr id="4" name="Slide Number Placeholder 3"/>
          <p:cNvSpPr>
            <a:spLocks noGrp="1"/>
          </p:cNvSpPr>
          <p:nvPr>
            <p:ph type="sldNum" sz="quarter" idx="34"/>
          </p:nvPr>
        </p:nvSpPr>
        <p:spPr/>
        <p:txBody>
          <a:bodyPr/>
          <a:lstStyle/>
          <a:p>
            <a:fld id="{C2BDB01F-A054-AE49-B69E-8B7ECE16D1D6}" type="slidenum">
              <a:rPr lang="uk-UA" smtClean="0"/>
              <a:pPr/>
              <a:t>‹#›</a:t>
            </a:fld>
            <a:endParaRPr lang="uk-UA"/>
          </a:p>
        </p:txBody>
      </p:sp>
      <p:pic>
        <p:nvPicPr>
          <p:cNvPr id="31" name="Graphic 30">
            <a:extLst>
              <a:ext uri="{FF2B5EF4-FFF2-40B4-BE49-F238E27FC236}">
                <a16:creationId xmlns:a16="http://schemas.microsoft.com/office/drawing/2014/main" id="{4DCB5F3D-C0FF-484B-A1C3-DE11BAADBD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1816051962"/>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_WHIT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tx2"/>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p:cNvSpPr>
            <a:spLocks noGrp="1"/>
          </p:cNvSpPr>
          <p:nvPr>
            <p:ph type="body" sz="quarter" idx="12" hasCustomPrompt="1"/>
          </p:nvPr>
        </p:nvSpPr>
        <p:spPr>
          <a:xfrm>
            <a:off x="813816" y="4039986"/>
            <a:ext cx="4686300" cy="1799544"/>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1800" b="0" i="0" baseline="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McLean, VA 22102</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err="1"/>
              <a:t>info@mitre-engenuity.org</a:t>
            </a:r>
            <a:r>
              <a:rPr lang="en-US"/>
              <a:t> </a:t>
            </a:r>
          </a:p>
          <a:p>
            <a:pPr lvl="0"/>
            <a:r>
              <a:rPr lang="en-US"/>
              <a:t>617 123 4567</a:t>
            </a:r>
          </a:p>
        </p:txBody>
      </p:sp>
      <p:pic>
        <p:nvPicPr>
          <p:cNvPr id="4" name="Picture 3"/>
          <p:cNvPicPr>
            <a:picLocks noChangeAspect="1"/>
          </p:cNvPicPr>
          <p:nvPr userDrawn="1"/>
        </p:nvPicPr>
        <p:blipFill>
          <a:blip r:embed="rId2"/>
          <a:stretch>
            <a:fillRect/>
          </a:stretch>
        </p:blipFill>
        <p:spPr>
          <a:xfrm>
            <a:off x="6868156" y="4107908"/>
            <a:ext cx="4651899" cy="1663700"/>
          </a:xfrm>
          <a:prstGeom prst="rect">
            <a:avLst/>
          </a:prstGeom>
        </p:spPr>
      </p:pic>
    </p:spTree>
    <p:extLst>
      <p:ext uri="{BB962C8B-B14F-4D97-AF65-F5344CB8AC3E}">
        <p14:creationId xmlns:p14="http://schemas.microsoft.com/office/powerpoint/2010/main" val="1266327216"/>
      </p:ext>
    </p:extLst>
  </p:cSld>
  <p:clrMapOvr>
    <a:masterClrMapping/>
  </p:clrMapOvr>
  <p:extLst>
    <p:ext uri="{DCECCB84-F9BA-43D5-87BE-67443E8EF086}">
      <p15:sldGuideLst xmlns:p15="http://schemas.microsoft.com/office/powerpoint/2012/main">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_PURPLE">
    <p:bg>
      <p:bgRef idx="1001">
        <a:schemeClr val="bg1"/>
      </p:bgRef>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tx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p:cNvSpPr>
            <a:spLocks noGrp="1"/>
          </p:cNvSpPr>
          <p:nvPr>
            <p:ph type="body" sz="quarter" idx="12" hasCustomPrompt="1"/>
          </p:nvPr>
        </p:nvSpPr>
        <p:spPr>
          <a:xfrm>
            <a:off x="813816" y="4039986"/>
            <a:ext cx="4686300" cy="2011680"/>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lang="en-US" sz="2200" b="0" i="0" kern="1200" baseline="0" dirty="0" smtClean="0">
                <a:solidFill>
                  <a:schemeClr val="tx1"/>
                </a:solidFill>
                <a:effectLst/>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McLean, VA 22102</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err="1"/>
              <a:t>info@mitre-engenuity.org</a:t>
            </a:r>
            <a:r>
              <a:rPr lang="en-US"/>
              <a:t> </a:t>
            </a:r>
          </a:p>
          <a:p>
            <a:pPr lvl="0"/>
            <a:r>
              <a:rPr lang="en-US"/>
              <a:t>617 123 4567</a:t>
            </a:r>
          </a:p>
        </p:txBody>
      </p:sp>
      <p:pic>
        <p:nvPicPr>
          <p:cNvPr id="2" name="Picture 1"/>
          <p:cNvPicPr>
            <a:picLocks noChangeAspect="1"/>
          </p:cNvPicPr>
          <p:nvPr userDrawn="1"/>
        </p:nvPicPr>
        <p:blipFill>
          <a:blip r:embed="rId2"/>
          <a:stretch>
            <a:fillRect/>
          </a:stretch>
        </p:blipFill>
        <p:spPr>
          <a:xfrm>
            <a:off x="6867144" y="4105656"/>
            <a:ext cx="4654296" cy="1664557"/>
          </a:xfrm>
          <a:prstGeom prst="rect">
            <a:avLst/>
          </a:prstGeom>
        </p:spPr>
      </p:pic>
    </p:spTree>
    <p:extLst>
      <p:ext uri="{BB962C8B-B14F-4D97-AF65-F5344CB8AC3E}">
        <p14:creationId xmlns:p14="http://schemas.microsoft.com/office/powerpoint/2010/main" val="14146330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Black">
    <p:bg>
      <p:bgRef idx="1001">
        <a:schemeClr val="bg2"/>
      </p:bgRef>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tx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p:cNvSpPr>
            <a:spLocks noGrp="1"/>
          </p:cNvSpPr>
          <p:nvPr>
            <p:ph type="body" sz="quarter" idx="12" hasCustomPrompt="1"/>
          </p:nvPr>
        </p:nvSpPr>
        <p:spPr>
          <a:xfrm>
            <a:off x="813816" y="4039986"/>
            <a:ext cx="4686300" cy="1828800"/>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200" b="0" i="0" baseline="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McLean, VA 22102</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err="1"/>
              <a:t>info@mitre-engenuity.org</a:t>
            </a:r>
            <a:r>
              <a:rPr lang="en-US"/>
              <a:t> </a:t>
            </a:r>
          </a:p>
          <a:p>
            <a:pPr lvl="0"/>
            <a:r>
              <a:rPr lang="en-US"/>
              <a:t>617 123 4567</a:t>
            </a:r>
          </a:p>
        </p:txBody>
      </p:sp>
      <p:pic>
        <p:nvPicPr>
          <p:cNvPr id="7" name="Picture 6"/>
          <p:cNvPicPr>
            <a:picLocks noChangeAspect="1"/>
          </p:cNvPicPr>
          <p:nvPr userDrawn="1"/>
        </p:nvPicPr>
        <p:blipFill>
          <a:blip r:embed="rId2"/>
          <a:stretch>
            <a:fillRect/>
          </a:stretch>
        </p:blipFill>
        <p:spPr>
          <a:xfrm>
            <a:off x="6867144" y="4105656"/>
            <a:ext cx="4654296" cy="1664557"/>
          </a:xfrm>
          <a:prstGeom prst="rect">
            <a:avLst/>
          </a:prstGeom>
        </p:spPr>
      </p:pic>
    </p:spTree>
    <p:extLst>
      <p:ext uri="{BB962C8B-B14F-4D97-AF65-F5344CB8AC3E}">
        <p14:creationId xmlns:p14="http://schemas.microsoft.com/office/powerpoint/2010/main" val="25456890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_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858000"/>
          </a:xfrm>
          <a:prstGeom prst="rect">
            <a:avLst/>
          </a:prstGeom>
          <a:noFill/>
        </p:spPr>
        <p:txBody>
          <a:bodyPr tIns="914400" anchor="t">
            <a:normAutofit/>
          </a:bodyPr>
          <a:lstStyle>
            <a:lvl1pPr marL="7605713" indent="0" algn="ctr">
              <a:buNone/>
              <a:tabLst/>
              <a:defRPr sz="1800" b="0" i="0">
                <a:solidFill>
                  <a:schemeClr val="tx2"/>
                </a:solidFill>
                <a:latin typeface="Arial Regular" charset="0"/>
                <a:ea typeface="Arial Regular" charset="0"/>
                <a:cs typeface="Arial Regular" charset="0"/>
              </a:defRPr>
            </a:lvl1pPr>
          </a:lstStyle>
          <a:p>
            <a:r>
              <a:rPr lang="en-US"/>
              <a:t>Drag photo to placeholder or click on icon to place photo from file. White text boxes will appear after photo is placed.</a:t>
            </a:r>
          </a:p>
        </p:txBody>
      </p:sp>
      <p:sp>
        <p:nvSpPr>
          <p:cNvPr id="6" name="Text Placeholder 11"/>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p:cNvSpPr>
            <a:spLocks noGrp="1"/>
          </p:cNvSpPr>
          <p:nvPr>
            <p:ph type="body" sz="quarter" idx="11" hasCustomPrompt="1"/>
          </p:nvPr>
        </p:nvSpPr>
        <p:spPr>
          <a:xfrm>
            <a:off x="813816" y="4039986"/>
            <a:ext cx="4686300" cy="1828800"/>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200" b="0" i="0" baseline="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McLean, VA 22102</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err="1"/>
              <a:t>info@mitre-engenuity.org</a:t>
            </a:r>
            <a:r>
              <a:rPr lang="en-US"/>
              <a:t> </a:t>
            </a:r>
          </a:p>
          <a:p>
            <a:pPr lvl="0"/>
            <a:r>
              <a:rPr lang="en-US"/>
              <a:t>617 123 4567</a:t>
            </a:r>
          </a:p>
        </p:txBody>
      </p:sp>
      <p:sp>
        <p:nvSpPr>
          <p:cNvPr id="10" name="Picture Placeholder 4"/>
          <p:cNvSpPr>
            <a:spLocks noGrp="1"/>
          </p:cNvSpPr>
          <p:nvPr>
            <p:ph type="pic" sz="quarter" idx="15" hasCustomPrompt="1"/>
          </p:nvPr>
        </p:nvSpPr>
        <p:spPr>
          <a:xfrm>
            <a:off x="804672" y="996696"/>
            <a:ext cx="4526280" cy="393192"/>
          </a:xfrm>
          <a:blipFill>
            <a:blip r:embed="rId2"/>
            <a:stretch>
              <a:fillRect/>
            </a:stretch>
          </a:blipFill>
        </p:spPr>
        <p:txBody>
          <a:bodyPr/>
          <a:lstStyle>
            <a:lvl1pPr>
              <a:defRPr sz="1400" b="0" i="0">
                <a:solidFill>
                  <a:schemeClr val="tx2"/>
                </a:solidFill>
                <a:latin typeface="Arial Regular" charset="0"/>
                <a:ea typeface="Arial Regular" charset="0"/>
                <a:cs typeface="Arial Regular" charset="0"/>
              </a:defRPr>
            </a:lvl1pPr>
          </a:lstStyle>
          <a:p>
            <a:r>
              <a:rPr lang="en-US"/>
              <a:t>Logo</a:t>
            </a:r>
          </a:p>
        </p:txBody>
      </p:sp>
    </p:spTree>
    <p:extLst>
      <p:ext uri="{BB962C8B-B14F-4D97-AF65-F5344CB8AC3E}">
        <p14:creationId xmlns:p14="http://schemas.microsoft.com/office/powerpoint/2010/main" val="2397678456"/>
      </p:ext>
    </p:extLst>
  </p:cSld>
  <p:clrMapOvr>
    <a:masterClrMapping/>
  </p:clrMapOvr>
  <p:extLst>
    <p:ext uri="{DCECCB84-F9BA-43D5-87BE-67443E8EF086}">
      <p15:sldGuideLst xmlns:p15="http://schemas.microsoft.com/office/powerpoint/2012/main">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FOOTER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 2019 MITRE Engenuity. Approved for public release.</a:t>
            </a:r>
          </a:p>
        </p:txBody>
      </p:sp>
      <p:sp>
        <p:nvSpPr>
          <p:cNvPr id="5" name="Slide Number Placeholder 4"/>
          <p:cNvSpPr>
            <a:spLocks noGrp="1"/>
          </p:cNvSpPr>
          <p:nvPr>
            <p:ph type="sldNum" sz="quarter" idx="11"/>
          </p:nvPr>
        </p:nvSpPr>
        <p:spPr/>
        <p:txBody>
          <a:bodyPr/>
          <a:lstStyle>
            <a:lvl1pPr>
              <a:defRPr>
                <a:solidFill>
                  <a:schemeClr val="tx1"/>
                </a:solidFill>
              </a:defRPr>
            </a:lvl1pPr>
          </a:lstStyle>
          <a:p>
            <a:fld id="{C2BDB01F-A054-AE49-B69E-8B7ECE16D1D6}" type="slidenum">
              <a:rPr lang="uk-UA" smtClean="0"/>
              <a:pPr/>
              <a:t>‹#›</a:t>
            </a:fld>
            <a:endParaRPr lang="uk-UA"/>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pic>
        <p:nvPicPr>
          <p:cNvPr id="8" name="Graphic 7">
            <a:extLst>
              <a:ext uri="{FF2B5EF4-FFF2-40B4-BE49-F238E27FC236}">
                <a16:creationId xmlns:a16="http://schemas.microsoft.com/office/drawing/2014/main" id="{B8778EA1-3F86-1A40-A81E-84B392989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3921279464"/>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212694"/>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81E26A-0E68-4555-AC22-E4A10EB254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670FF5-80DE-4007-8494-EA77ABA2B6C3}"/>
              </a:ext>
            </a:extLst>
          </p:cNvPr>
          <p:cNvSpPr>
            <a:spLocks noGrp="1"/>
          </p:cNvSpPr>
          <p:nvPr>
            <p:ph type="ctrTitle" hasCustomPrompt="1"/>
          </p:nvPr>
        </p:nvSpPr>
        <p:spPr>
          <a:xfrm>
            <a:off x="838200" y="2815616"/>
            <a:ext cx="9829800" cy="1216979"/>
          </a:xfrm>
        </p:spPr>
        <p:txBody>
          <a:bodyPr anchor="b">
            <a:normAutofit/>
          </a:bodyPr>
          <a:lstStyle>
            <a:lvl1pPr algn="l">
              <a:defRPr sz="6500">
                <a:solidFill>
                  <a:schemeClr val="tx1"/>
                </a:solidFill>
                <a:latin typeface="Arial" panose="020B0604020202020204" pitchFamily="34" charset="0"/>
                <a:cs typeface="Arial" panose="020B0604020202020204" pitchFamily="34" charset="0"/>
              </a:defRPr>
            </a:lvl1pPr>
          </a:lstStyle>
          <a:p>
            <a:r>
              <a:rPr lang="en-US"/>
              <a:t>Title</a:t>
            </a:r>
          </a:p>
        </p:txBody>
      </p:sp>
      <p:sp>
        <p:nvSpPr>
          <p:cNvPr id="3" name="Subtitle 2">
            <a:extLst>
              <a:ext uri="{FF2B5EF4-FFF2-40B4-BE49-F238E27FC236}">
                <a16:creationId xmlns:a16="http://schemas.microsoft.com/office/drawing/2014/main" id="{D493ED90-8CC4-426C-A6C6-C04C18524F41}"/>
              </a:ext>
            </a:extLst>
          </p:cNvPr>
          <p:cNvSpPr>
            <a:spLocks noGrp="1"/>
          </p:cNvSpPr>
          <p:nvPr>
            <p:ph type="subTitle" idx="1" hasCustomPrompt="1"/>
          </p:nvPr>
        </p:nvSpPr>
        <p:spPr>
          <a:xfrm>
            <a:off x="838200" y="5401514"/>
            <a:ext cx="7158318" cy="621250"/>
          </a:xfrm>
        </p:spPr>
        <p:txBody>
          <a:bodyPr>
            <a:normAutofit/>
          </a:bodyPr>
          <a:lstStyle>
            <a:lvl1pPr marL="0" indent="0" algn="l">
              <a:buNone/>
              <a:defRPr sz="2800" b="1">
                <a:solidFill>
                  <a:schemeClr val="tx1"/>
                </a:solidFill>
                <a:latin typeface="Arial Bold" panose="020B0704020202020204" pitchFamily="34" charset="0"/>
                <a:cs typeface="Arial Bold" panose="020B07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1"/>
              <a:t>01 January 2020</a:t>
            </a:r>
          </a:p>
        </p:txBody>
      </p:sp>
      <p:sp>
        <p:nvSpPr>
          <p:cNvPr id="4" name="Footer Placeholder 3">
            <a:extLst>
              <a:ext uri="{FF2B5EF4-FFF2-40B4-BE49-F238E27FC236}">
                <a16:creationId xmlns:a16="http://schemas.microsoft.com/office/drawing/2014/main" id="{C61F7268-DF16-4BEA-9F12-2861B47D129F}"/>
              </a:ext>
            </a:extLst>
          </p:cNvPr>
          <p:cNvSpPr>
            <a:spLocks noGrp="1"/>
          </p:cNvSpPr>
          <p:nvPr>
            <p:ph type="ftr" sz="quarter" idx="10"/>
          </p:nvPr>
        </p:nvSpPr>
        <p:spPr>
          <a:xfrm>
            <a:off x="838200" y="6311901"/>
            <a:ext cx="1885545" cy="353060"/>
          </a:xfrm>
        </p:spPr>
        <p:txBody>
          <a:bodyPr/>
          <a:lstStyle>
            <a:lvl1pPr>
              <a:defRPr>
                <a:solidFill>
                  <a:schemeClr val="tx1"/>
                </a:solidFill>
              </a:defRPr>
            </a:lvl1pPr>
          </a:lstStyle>
          <a:p>
            <a:r>
              <a:rPr lang="en-US"/>
              <a:t>© 2022 MITRE Engenuity</a:t>
            </a:r>
          </a:p>
        </p:txBody>
      </p:sp>
      <p:sp>
        <p:nvSpPr>
          <p:cNvPr id="5" name="Slide Number Placeholder 4">
            <a:extLst>
              <a:ext uri="{FF2B5EF4-FFF2-40B4-BE49-F238E27FC236}">
                <a16:creationId xmlns:a16="http://schemas.microsoft.com/office/drawing/2014/main" id="{8DE68E26-3D5B-4CCB-B7F6-2E9991E13A01}"/>
              </a:ext>
            </a:extLst>
          </p:cNvPr>
          <p:cNvSpPr>
            <a:spLocks noGrp="1"/>
          </p:cNvSpPr>
          <p:nvPr>
            <p:ph type="sldNum" sz="quarter" idx="11"/>
          </p:nvPr>
        </p:nvSpPr>
        <p:spPr/>
        <p:txBody>
          <a:bodyPr/>
          <a:lstStyle>
            <a:lvl1pPr>
              <a:defRPr>
                <a:solidFill>
                  <a:schemeClr val="tx1"/>
                </a:solidFill>
              </a:defRPr>
            </a:lvl1pPr>
          </a:lstStyle>
          <a:p>
            <a:fld id="{DB85DCCE-0970-4715-A7D1-D540FF703FF2}" type="slidenum">
              <a:rPr lang="en-US" smtClean="0"/>
              <a:pPr/>
              <a:t>‹#›</a:t>
            </a:fld>
            <a:endParaRPr lang="en-US"/>
          </a:p>
        </p:txBody>
      </p:sp>
      <p:pic>
        <p:nvPicPr>
          <p:cNvPr id="10" name="Picture 9">
            <a:extLst>
              <a:ext uri="{FF2B5EF4-FFF2-40B4-BE49-F238E27FC236}">
                <a16:creationId xmlns:a16="http://schemas.microsoft.com/office/drawing/2014/main" id="{E832FE20-14F8-473E-A9FF-684FD14C5CC1}"/>
              </a:ext>
            </a:extLst>
          </p:cNvPr>
          <p:cNvPicPr>
            <a:picLocks noChangeAspect="1"/>
          </p:cNvPicPr>
          <p:nvPr userDrawn="1"/>
        </p:nvPicPr>
        <p:blipFill>
          <a:blip r:embed="rId3"/>
          <a:stretch>
            <a:fillRect/>
          </a:stretch>
        </p:blipFill>
        <p:spPr>
          <a:xfrm>
            <a:off x="804672" y="992820"/>
            <a:ext cx="5226388" cy="456272"/>
          </a:xfrm>
          <a:prstGeom prst="rect">
            <a:avLst/>
          </a:prstGeom>
        </p:spPr>
      </p:pic>
      <p:sp>
        <p:nvSpPr>
          <p:cNvPr id="9" name="Text Placeholder 3">
            <a:extLst>
              <a:ext uri="{FF2B5EF4-FFF2-40B4-BE49-F238E27FC236}">
                <a16:creationId xmlns:a16="http://schemas.microsoft.com/office/drawing/2014/main" id="{2EE66C78-CB45-4E0D-8B90-82E7C02508FA}"/>
              </a:ext>
            </a:extLst>
          </p:cNvPr>
          <p:cNvSpPr>
            <a:spLocks noGrp="1"/>
          </p:cNvSpPr>
          <p:nvPr>
            <p:ph type="body" sz="half" idx="2" hasCustomPrompt="1"/>
          </p:nvPr>
        </p:nvSpPr>
        <p:spPr>
          <a:xfrm>
            <a:off x="838200" y="4794853"/>
            <a:ext cx="7158318" cy="577241"/>
          </a:xfrm>
        </p:spPr>
        <p:txBody>
          <a:bodyPr>
            <a:normAutofit/>
          </a:bodyPr>
          <a:lstStyle>
            <a:lvl1pPr marL="0" indent="0">
              <a:buNone/>
              <a:defRPr sz="2800" b="1">
                <a:solidFill>
                  <a:schemeClr val="tx1"/>
                </a:solidFill>
                <a:latin typeface="Arial Bold" panose="020B0704020202020204" pitchFamily="34" charset="0"/>
                <a:cs typeface="Arial Bold" panose="020B07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Presented by Name</a:t>
            </a:r>
          </a:p>
        </p:txBody>
      </p:sp>
      <p:sp>
        <p:nvSpPr>
          <p:cNvPr id="11" name="TextBox 10">
            <a:extLst>
              <a:ext uri="{FF2B5EF4-FFF2-40B4-BE49-F238E27FC236}">
                <a16:creationId xmlns:a16="http://schemas.microsoft.com/office/drawing/2014/main" id="{FF890C4A-F46A-7B46-A137-645D52C72EB4}"/>
              </a:ext>
            </a:extLst>
          </p:cNvPr>
          <p:cNvSpPr txBox="1"/>
          <p:nvPr userDrawn="1"/>
        </p:nvSpPr>
        <p:spPr>
          <a:xfrm>
            <a:off x="5385311" y="6387962"/>
            <a:ext cx="1291498" cy="276999"/>
          </a:xfrm>
          <a:prstGeom prst="rect">
            <a:avLst/>
          </a:prstGeom>
          <a:noFill/>
        </p:spPr>
        <p:txBody>
          <a:bodyPr wrap="square" rtlCol="0">
            <a:spAutoFit/>
          </a:bodyPr>
          <a:lstStyle/>
          <a:p>
            <a:r>
              <a:rPr lang="en-US" sz="1200" b="1">
                <a:solidFill>
                  <a:srgbClr val="FFC000"/>
                </a:solidFill>
                <a:highlight>
                  <a:srgbClr val="1D252C"/>
                </a:highlight>
              </a:rPr>
              <a:t>TLP:AMBER:CTID</a:t>
            </a:r>
            <a:endParaRPr lang="en-US"/>
          </a:p>
        </p:txBody>
      </p:sp>
    </p:spTree>
    <p:extLst>
      <p:ext uri="{BB962C8B-B14F-4D97-AF65-F5344CB8AC3E}">
        <p14:creationId xmlns:p14="http://schemas.microsoft.com/office/powerpoint/2010/main" val="1840109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D5C54-5F5A-4784-ABAC-EE1A026B8A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0" r="78"/>
          <a:stretch/>
        </p:blipFill>
        <p:spPr>
          <a:xfrm>
            <a:off x="0" y="0"/>
            <a:ext cx="12192000" cy="6861614"/>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bg2"/>
                </a:solidFill>
              </a:defRPr>
            </a:lvl1pPr>
          </a:lstStyle>
          <a:p>
            <a:r>
              <a:rPr lang="en-US"/>
              <a:t>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bg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1DC9E322-9BEA-4816-849B-DA1F55A7BFBC}"/>
              </a:ext>
            </a:extLst>
          </p:cNvPr>
          <p:cNvSpPr>
            <a:spLocks noGrp="1"/>
          </p:cNvSpPr>
          <p:nvPr>
            <p:ph type="ftr" sz="quarter" idx="13"/>
          </p:nvPr>
        </p:nvSpPr>
        <p:spPr/>
        <p:txBody>
          <a:bodyPr/>
          <a:lstStyle>
            <a:lvl1pPr>
              <a:defRPr>
                <a:solidFill>
                  <a:schemeClr val="bg2"/>
                </a:solidFill>
              </a:defRPr>
            </a:lvl1p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8" name="Picture 7">
            <a:extLst>
              <a:ext uri="{FF2B5EF4-FFF2-40B4-BE49-F238E27FC236}">
                <a16:creationId xmlns:a16="http://schemas.microsoft.com/office/drawing/2014/main" id="{A65CC057-DDF7-4CF7-B899-56952CB534F4}"/>
              </a:ext>
            </a:extLst>
          </p:cNvPr>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768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4AAA0D-AE83-4A04-B702-124925A1D6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tx1"/>
                </a:solidFill>
              </a:defRPr>
            </a:lvl1pPr>
          </a:lstStyle>
          <a:p>
            <a:r>
              <a:rPr lang="en-US"/>
              <a:t>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232F4121-4BB0-4774-8C2A-E43C15FF2A6A}"/>
              </a:ext>
            </a:extLst>
          </p:cNvPr>
          <p:cNvSpPr>
            <a:spLocks noGrp="1"/>
          </p:cNvSpPr>
          <p:nvPr>
            <p:ph type="ftr" sz="quarter" idx="13"/>
          </p:nvPr>
        </p:nvSpPr>
        <p:spPr/>
        <p:txBody>
          <a:bodyPr/>
          <a:lstStyle>
            <a:lvl1pPr>
              <a:defRPr>
                <a:solidFill>
                  <a:schemeClr val="tx1"/>
                </a:solidFill>
              </a:defRPr>
            </a:lvl1pPr>
          </a:lstStyle>
          <a:p>
            <a:r>
              <a:rPr lang="en-US"/>
              <a:t>© 2022 MITRE Engenuity</a:t>
            </a:r>
          </a:p>
        </p:txBody>
      </p:sp>
      <p:pic>
        <p:nvPicPr>
          <p:cNvPr id="9" name="Picture 8">
            <a:extLst>
              <a:ext uri="{FF2B5EF4-FFF2-40B4-BE49-F238E27FC236}">
                <a16:creationId xmlns:a16="http://schemas.microsoft.com/office/drawing/2014/main" id="{28ACA488-AD80-47A9-A8EB-4F57A8C7F525}"/>
              </a:ext>
            </a:extLst>
          </p:cNvPr>
          <p:cNvPicPr>
            <a:picLocks noChangeAspect="1"/>
          </p:cNvPicPr>
          <p:nvPr userDrawn="1"/>
        </p:nvPicPr>
        <p:blipFill>
          <a:blip r:embed="rId3"/>
          <a:stretch>
            <a:fillRect/>
          </a:stretch>
        </p:blipFill>
        <p:spPr>
          <a:xfrm>
            <a:off x="8970264" y="6400800"/>
            <a:ext cx="2432304" cy="212344"/>
          </a:xfrm>
          <a:prstGeom prst="rect">
            <a:avLst/>
          </a:prstGeom>
        </p:spPr>
      </p:pic>
      <p:sp>
        <p:nvSpPr>
          <p:cNvPr id="10" name="TextBox 9">
            <a:extLst>
              <a:ext uri="{FF2B5EF4-FFF2-40B4-BE49-F238E27FC236}">
                <a16:creationId xmlns:a16="http://schemas.microsoft.com/office/drawing/2014/main" id="{990571F1-E71C-B144-8B33-67AAC636246D}"/>
              </a:ext>
            </a:extLst>
          </p:cNvPr>
          <p:cNvSpPr txBox="1"/>
          <p:nvPr userDrawn="1"/>
        </p:nvSpPr>
        <p:spPr>
          <a:xfrm>
            <a:off x="5385311" y="6387962"/>
            <a:ext cx="1291498" cy="276999"/>
          </a:xfrm>
          <a:prstGeom prst="rect">
            <a:avLst/>
          </a:prstGeom>
          <a:noFill/>
        </p:spPr>
        <p:txBody>
          <a:bodyPr wrap="square" rtlCol="0">
            <a:spAutoFit/>
          </a:bodyPr>
          <a:lstStyle/>
          <a:p>
            <a:r>
              <a:rPr lang="en-US" sz="1200" b="1">
                <a:solidFill>
                  <a:srgbClr val="FFC000"/>
                </a:solidFill>
                <a:highlight>
                  <a:srgbClr val="1D252C"/>
                </a:highlight>
              </a:rPr>
              <a:t>TLP:AMBER:CTID</a:t>
            </a:r>
            <a:endParaRPr lang="en-US"/>
          </a:p>
        </p:txBody>
      </p:sp>
    </p:spTree>
    <p:extLst>
      <p:ext uri="{BB962C8B-B14F-4D97-AF65-F5344CB8AC3E}">
        <p14:creationId xmlns:p14="http://schemas.microsoft.com/office/powerpoint/2010/main" val="593325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endix 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30EB1A-B3BD-4EE6-A280-4F9696A238C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tx1"/>
                </a:solidFill>
              </a:defRPr>
            </a:lvl1pPr>
          </a:lstStyle>
          <a:p>
            <a:r>
              <a:rPr lang="en-US"/>
              <a:t>Appendix 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0A0F3079-BC72-4866-9C3B-417AB9647511}"/>
              </a:ext>
            </a:extLst>
          </p:cNvPr>
          <p:cNvSpPr>
            <a:spLocks noGrp="1"/>
          </p:cNvSpPr>
          <p:nvPr>
            <p:ph type="ftr" sz="quarter" idx="13"/>
          </p:nvPr>
        </p:nvSpPr>
        <p:spPr/>
        <p:txBody>
          <a:bodyPr/>
          <a:lstStyle>
            <a:lvl1pPr>
              <a:defRPr>
                <a:solidFill>
                  <a:schemeClr val="tx1"/>
                </a:solidFill>
              </a:defRPr>
            </a:lvl1pPr>
          </a:lstStyle>
          <a:p>
            <a:r>
              <a:rPr lang="en-US"/>
              <a:t>© 2022 MITRE Engenuity</a:t>
            </a:r>
          </a:p>
        </p:txBody>
      </p:sp>
      <p:pic>
        <p:nvPicPr>
          <p:cNvPr id="7" name="Picture 6">
            <a:extLst>
              <a:ext uri="{FF2B5EF4-FFF2-40B4-BE49-F238E27FC236}">
                <a16:creationId xmlns:a16="http://schemas.microsoft.com/office/drawing/2014/main" id="{D44C6B5F-0362-46AF-BA44-A7356F63B4FD}"/>
              </a:ext>
            </a:extLst>
          </p:cNvPr>
          <p:cNvPicPr>
            <a:picLocks noChangeAspect="1"/>
          </p:cNvPicPr>
          <p:nvPr userDrawn="1"/>
        </p:nvPicPr>
        <p:blipFill>
          <a:blip r:embed="rId3"/>
          <a:stretch>
            <a:fillRect/>
          </a:stretch>
        </p:blipFill>
        <p:spPr>
          <a:xfrm>
            <a:off x="8970264" y="6400800"/>
            <a:ext cx="2432304" cy="212344"/>
          </a:xfrm>
          <a:prstGeom prst="rect">
            <a:avLst/>
          </a:prstGeom>
        </p:spPr>
      </p:pic>
      <p:sp>
        <p:nvSpPr>
          <p:cNvPr id="10" name="TextBox 9">
            <a:extLst>
              <a:ext uri="{FF2B5EF4-FFF2-40B4-BE49-F238E27FC236}">
                <a16:creationId xmlns:a16="http://schemas.microsoft.com/office/drawing/2014/main" id="{8E9533BA-084A-A64D-8F88-9AAF306003C9}"/>
              </a:ext>
            </a:extLst>
          </p:cNvPr>
          <p:cNvSpPr txBox="1"/>
          <p:nvPr userDrawn="1"/>
        </p:nvSpPr>
        <p:spPr>
          <a:xfrm>
            <a:off x="5385311" y="6387962"/>
            <a:ext cx="1291498" cy="276999"/>
          </a:xfrm>
          <a:prstGeom prst="rect">
            <a:avLst/>
          </a:prstGeom>
          <a:noFill/>
        </p:spPr>
        <p:txBody>
          <a:bodyPr wrap="square" rtlCol="0">
            <a:spAutoFit/>
          </a:bodyPr>
          <a:lstStyle/>
          <a:p>
            <a:r>
              <a:rPr lang="en-US" sz="1200" b="1">
                <a:solidFill>
                  <a:srgbClr val="FFC000"/>
                </a:solidFill>
                <a:highlight>
                  <a:srgbClr val="1D252C"/>
                </a:highlight>
              </a:rPr>
              <a:t>TLP:AMBER:CTID</a:t>
            </a:r>
            <a:endParaRPr lang="en-US"/>
          </a:p>
        </p:txBody>
      </p:sp>
    </p:spTree>
    <p:extLst>
      <p:ext uri="{BB962C8B-B14F-4D97-AF65-F5344CB8AC3E}">
        <p14:creationId xmlns:p14="http://schemas.microsoft.com/office/powerpoint/2010/main" val="24934458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D5C54-5F5A-4784-ABAC-EE1A026B8A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0" r="78"/>
          <a:stretch/>
        </p:blipFill>
        <p:spPr>
          <a:xfrm>
            <a:off x="0" y="0"/>
            <a:ext cx="12192000" cy="6861614"/>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bg2"/>
                </a:solidFill>
              </a:defRPr>
            </a:lvl1pPr>
          </a:lstStyle>
          <a:p>
            <a:r>
              <a:rPr lang="en-US"/>
              <a:t>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bg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1DC9E322-9BEA-4816-849B-DA1F55A7BFBC}"/>
              </a:ext>
            </a:extLst>
          </p:cNvPr>
          <p:cNvSpPr>
            <a:spLocks noGrp="1"/>
          </p:cNvSpPr>
          <p:nvPr>
            <p:ph type="ftr" sz="quarter" idx="13"/>
          </p:nvPr>
        </p:nvSpPr>
        <p:spPr/>
        <p:txBody>
          <a:bodyPr/>
          <a:lstStyle>
            <a:lvl1pPr>
              <a:defRPr>
                <a:solidFill>
                  <a:schemeClr val="bg2"/>
                </a:solidFill>
              </a:defRPr>
            </a:lvl1pPr>
          </a:lstStyle>
          <a:p>
            <a:r>
              <a:rPr lang="en-US"/>
              <a:t>© 2022 MITRE Engenuity</a:t>
            </a:r>
          </a:p>
        </p:txBody>
      </p:sp>
      <p:pic>
        <p:nvPicPr>
          <p:cNvPr id="8" name="Picture 7">
            <a:extLst>
              <a:ext uri="{FF2B5EF4-FFF2-40B4-BE49-F238E27FC236}">
                <a16:creationId xmlns:a16="http://schemas.microsoft.com/office/drawing/2014/main" id="{A65CC057-DDF7-4CF7-B899-56952CB534F4}"/>
              </a:ext>
            </a:extLst>
          </p:cNvPr>
          <p:cNvPicPr>
            <a:picLocks noChangeAspect="1"/>
          </p:cNvPicPr>
          <p:nvPr userDrawn="1"/>
        </p:nvPicPr>
        <p:blipFill>
          <a:blip r:embed="rId3"/>
          <a:stretch>
            <a:fillRect/>
          </a:stretch>
        </p:blipFill>
        <p:spPr>
          <a:xfrm>
            <a:off x="8970264" y="6400800"/>
            <a:ext cx="2432304" cy="212344"/>
          </a:xfrm>
          <a:prstGeom prst="rect">
            <a:avLst/>
          </a:prstGeom>
        </p:spPr>
      </p:pic>
      <p:sp>
        <p:nvSpPr>
          <p:cNvPr id="10" name="TextBox 9">
            <a:extLst>
              <a:ext uri="{FF2B5EF4-FFF2-40B4-BE49-F238E27FC236}">
                <a16:creationId xmlns:a16="http://schemas.microsoft.com/office/drawing/2014/main" id="{C042DA4A-427A-7847-B750-21F570E7B6FA}"/>
              </a:ext>
            </a:extLst>
          </p:cNvPr>
          <p:cNvSpPr txBox="1"/>
          <p:nvPr userDrawn="1"/>
        </p:nvSpPr>
        <p:spPr>
          <a:xfrm>
            <a:off x="5385311" y="6387962"/>
            <a:ext cx="1291498" cy="276999"/>
          </a:xfrm>
          <a:prstGeom prst="rect">
            <a:avLst/>
          </a:prstGeom>
          <a:noFill/>
        </p:spPr>
        <p:txBody>
          <a:bodyPr wrap="square" rtlCol="0">
            <a:spAutoFit/>
          </a:bodyPr>
          <a:lstStyle/>
          <a:p>
            <a:r>
              <a:rPr lang="en-US" sz="1200" b="1">
                <a:solidFill>
                  <a:srgbClr val="FFC000"/>
                </a:solidFill>
                <a:highlight>
                  <a:srgbClr val="1D252C"/>
                </a:highlight>
              </a:rPr>
              <a:t>TLP:AMBER:CTID</a:t>
            </a:r>
            <a:endParaRPr lang="en-US"/>
          </a:p>
        </p:txBody>
      </p:sp>
    </p:spTree>
    <p:extLst>
      <p:ext uri="{BB962C8B-B14F-4D97-AF65-F5344CB8AC3E}">
        <p14:creationId xmlns:p14="http://schemas.microsoft.com/office/powerpoint/2010/main" val="6783245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pact 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605A1-F2F3-42BA-922E-4740C7B64FC2}"/>
              </a:ext>
            </a:extLst>
          </p:cNvPr>
          <p:cNvPicPr>
            <a:picLocks noChangeAspect="1"/>
          </p:cNvPicPr>
          <p:nvPr userDrawn="1"/>
        </p:nvPicPr>
        <p:blipFill>
          <a:blip r:embed="rId2"/>
          <a:stretch>
            <a:fillRect/>
          </a:stretch>
        </p:blipFill>
        <p:spPr>
          <a:xfrm>
            <a:off x="1177" y="0"/>
            <a:ext cx="12189645" cy="6858000"/>
          </a:xfrm>
          <a:prstGeom prst="rect">
            <a:avLst/>
          </a:prstGeom>
        </p:spPr>
      </p:pic>
      <p:sp>
        <p:nvSpPr>
          <p:cNvPr id="2" name="Title 1">
            <a:extLst>
              <a:ext uri="{FF2B5EF4-FFF2-40B4-BE49-F238E27FC236}">
                <a16:creationId xmlns:a16="http://schemas.microsoft.com/office/drawing/2014/main" id="{970EF8B5-DFBF-49A4-B023-C85A892B1E71}"/>
              </a:ext>
            </a:extLst>
          </p:cNvPr>
          <p:cNvSpPr>
            <a:spLocks noGrp="1"/>
          </p:cNvSpPr>
          <p:nvPr>
            <p:ph type="title" hasCustomPrompt="1"/>
          </p:nvPr>
        </p:nvSpPr>
        <p:spPr>
          <a:xfrm>
            <a:off x="838200" y="365125"/>
            <a:ext cx="9857509" cy="5854698"/>
          </a:xfrm>
        </p:spPr>
        <p:txBody>
          <a:bodyPr>
            <a:normAutofit/>
          </a:bodyPr>
          <a:lstStyle>
            <a:lvl1pPr>
              <a:defRPr sz="5200">
                <a:solidFill>
                  <a:schemeClr val="tx1"/>
                </a:solidFill>
              </a:defRPr>
            </a:lvl1pPr>
          </a:lstStyle>
          <a:p>
            <a:r>
              <a:rPr lang="en-US"/>
              <a:t>Quote Text</a:t>
            </a:r>
          </a:p>
        </p:txBody>
      </p:sp>
      <p:sp>
        <p:nvSpPr>
          <p:cNvPr id="4" name="Slide Number Placeholder 3">
            <a:extLst>
              <a:ext uri="{FF2B5EF4-FFF2-40B4-BE49-F238E27FC236}">
                <a16:creationId xmlns:a16="http://schemas.microsoft.com/office/drawing/2014/main" id="{9B4A4DEF-8444-47AD-8165-776C7C2F5C13}"/>
              </a:ext>
            </a:extLst>
          </p:cNvPr>
          <p:cNvSpPr>
            <a:spLocks noGrp="1"/>
          </p:cNvSpPr>
          <p:nvPr>
            <p:ph type="sldNum" sz="quarter" idx="11"/>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5D881F82-0680-431B-B167-6E8B35D991C6}"/>
              </a:ext>
            </a:extLst>
          </p:cNvPr>
          <p:cNvSpPr>
            <a:spLocks noGrp="1"/>
          </p:cNvSpPr>
          <p:nvPr>
            <p:ph type="ftr" sz="quarter" idx="12"/>
          </p:nvPr>
        </p:nvSpPr>
        <p:spPr/>
        <p:txBody>
          <a:bodyPr/>
          <a:lstStyle>
            <a:lvl1pPr>
              <a:defRPr>
                <a:solidFill>
                  <a:schemeClr val="tx1"/>
                </a:solidFill>
              </a:defRPr>
            </a:lvl1pPr>
          </a:lstStyle>
          <a:p>
            <a:r>
              <a:rPr lang="en-US"/>
              <a:t>© 2022 MITRE Engenuity</a:t>
            </a:r>
          </a:p>
        </p:txBody>
      </p:sp>
      <p:pic>
        <p:nvPicPr>
          <p:cNvPr id="7" name="Picture 6">
            <a:extLst>
              <a:ext uri="{FF2B5EF4-FFF2-40B4-BE49-F238E27FC236}">
                <a16:creationId xmlns:a16="http://schemas.microsoft.com/office/drawing/2014/main" id="{75BE5DA3-716B-4D7C-A893-EC2A019EA21C}"/>
              </a:ext>
            </a:extLst>
          </p:cNvPr>
          <p:cNvPicPr>
            <a:picLocks noChangeAspect="1"/>
          </p:cNvPicPr>
          <p:nvPr userDrawn="1"/>
        </p:nvPicPr>
        <p:blipFill>
          <a:blip r:embed="rId3"/>
          <a:stretch>
            <a:fillRect/>
          </a:stretch>
        </p:blipFill>
        <p:spPr>
          <a:xfrm>
            <a:off x="8970264" y="6400800"/>
            <a:ext cx="2432304" cy="212344"/>
          </a:xfrm>
          <a:prstGeom prst="rect">
            <a:avLst/>
          </a:prstGeom>
        </p:spPr>
      </p:pic>
      <p:sp>
        <p:nvSpPr>
          <p:cNvPr id="9" name="TextBox 8">
            <a:extLst>
              <a:ext uri="{FF2B5EF4-FFF2-40B4-BE49-F238E27FC236}">
                <a16:creationId xmlns:a16="http://schemas.microsoft.com/office/drawing/2014/main" id="{DBAD1CE3-570D-AE46-84B6-D863FCEA7759}"/>
              </a:ext>
            </a:extLst>
          </p:cNvPr>
          <p:cNvSpPr txBox="1"/>
          <p:nvPr userDrawn="1"/>
        </p:nvSpPr>
        <p:spPr>
          <a:xfrm>
            <a:off x="5385311" y="6387962"/>
            <a:ext cx="1291498" cy="276999"/>
          </a:xfrm>
          <a:prstGeom prst="rect">
            <a:avLst/>
          </a:prstGeom>
          <a:noFill/>
        </p:spPr>
        <p:txBody>
          <a:bodyPr wrap="square" rtlCol="0">
            <a:spAutoFit/>
          </a:bodyPr>
          <a:lstStyle/>
          <a:p>
            <a:r>
              <a:rPr lang="en-US" sz="1200" b="1">
                <a:solidFill>
                  <a:srgbClr val="FFC000"/>
                </a:solidFill>
                <a:highlight>
                  <a:srgbClr val="1D252C"/>
                </a:highlight>
              </a:rPr>
              <a:t>TLP:AMBER:CTID</a:t>
            </a:r>
            <a:endParaRPr lang="en-US"/>
          </a:p>
        </p:txBody>
      </p:sp>
    </p:spTree>
    <p:extLst>
      <p:ext uri="{BB962C8B-B14F-4D97-AF65-F5344CB8AC3E}">
        <p14:creationId xmlns:p14="http://schemas.microsoft.com/office/powerpoint/2010/main" val="6236327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Accent Title and Content">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D61A00-8DA5-4CC8-AD52-7175885F78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4836" y="229137"/>
            <a:ext cx="1958888" cy="6421144"/>
          </a:xfrm>
          <a:prstGeom prst="rect">
            <a:avLst/>
          </a:prstGeom>
        </p:spPr>
      </p:pic>
      <p:sp>
        <p:nvSpPr>
          <p:cNvPr id="2" name="Title 1">
            <a:extLst>
              <a:ext uri="{FF2B5EF4-FFF2-40B4-BE49-F238E27FC236}">
                <a16:creationId xmlns:a16="http://schemas.microsoft.com/office/drawing/2014/main" id="{519E746D-8040-47C2-AEEA-623DAD139AC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09CC186-6C0F-451C-ABAD-FC6CA78AE0F2}"/>
              </a:ext>
            </a:extLst>
          </p:cNvPr>
          <p:cNvSpPr>
            <a:spLocks noGrp="1"/>
          </p:cNvSpPr>
          <p:nvPr>
            <p:ph idx="1"/>
          </p:nvPr>
        </p:nvSpPr>
        <p:spPr/>
        <p:txBody>
          <a:bodyPr/>
          <a:lstStyle>
            <a:lvl1pPr>
              <a:defRPr>
                <a:solidFill>
                  <a:schemeClr val="bg2"/>
                </a:solidFill>
              </a:defRPr>
            </a:lvl1pPr>
            <a:lvl2pPr>
              <a:defRPr>
                <a:solidFill>
                  <a:schemeClr val="bg1"/>
                </a:solidFill>
              </a:defRPr>
            </a:lvl2pPr>
            <a:lvl3pPr>
              <a:defRPr>
                <a:solidFill>
                  <a:schemeClr val="bg2"/>
                </a:solidFill>
              </a:defRPr>
            </a:lvl3pPr>
            <a:lvl4pPr>
              <a:defRPr>
                <a:solidFill>
                  <a:schemeClr val="bg1"/>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3BE553-43E1-4EAD-8FD8-06745F300323}"/>
              </a:ext>
            </a:extLst>
          </p:cNvPr>
          <p:cNvSpPr>
            <a:spLocks noGrp="1"/>
          </p:cNvSpPr>
          <p:nvPr>
            <p:ph type="sldNum" sz="quarter" idx="12"/>
          </p:nvPr>
        </p:nvSpPr>
        <p:spPr/>
        <p:txBody>
          <a:bodyPr/>
          <a:lstStyle>
            <a:lvl1pPr>
              <a:defRPr>
                <a:solidFill>
                  <a:schemeClr val="bg1"/>
                </a:solidFill>
              </a:defRPr>
            </a:lvl1pPr>
          </a:lstStyle>
          <a:p>
            <a:fld id="{DB85DCCE-0970-4715-A7D1-D540FF703FF2}" type="slidenum">
              <a:rPr lang="en-US" smtClean="0"/>
              <a:pPr/>
              <a:t>‹#›</a:t>
            </a:fld>
            <a:endParaRPr lang="en-US"/>
          </a:p>
        </p:txBody>
      </p:sp>
      <p:sp>
        <p:nvSpPr>
          <p:cNvPr id="4" name="Footer Placeholder 3">
            <a:extLst>
              <a:ext uri="{FF2B5EF4-FFF2-40B4-BE49-F238E27FC236}">
                <a16:creationId xmlns:a16="http://schemas.microsoft.com/office/drawing/2014/main" id="{E5CD3F67-95F9-41B0-BA06-CC4DC9E2A9A9}"/>
              </a:ext>
            </a:extLst>
          </p:cNvPr>
          <p:cNvSpPr>
            <a:spLocks noGrp="1"/>
          </p:cNvSpPr>
          <p:nvPr>
            <p:ph type="ftr" sz="quarter" idx="13"/>
          </p:nvPr>
        </p:nvSpPr>
        <p:spPr/>
        <p:txBody>
          <a:bodyPr/>
          <a:lstStyle/>
          <a:p>
            <a:r>
              <a:rPr lang="en-US"/>
              <a:t>© 2022 MITRE Engenuity</a:t>
            </a:r>
          </a:p>
        </p:txBody>
      </p:sp>
      <p:pic>
        <p:nvPicPr>
          <p:cNvPr id="9" name="Picture 8">
            <a:extLst>
              <a:ext uri="{FF2B5EF4-FFF2-40B4-BE49-F238E27FC236}">
                <a16:creationId xmlns:a16="http://schemas.microsoft.com/office/drawing/2014/main" id="{A48E37A4-539E-4921-B953-9D9DD63DEA2C}"/>
              </a:ext>
            </a:extLst>
          </p:cNvPr>
          <p:cNvPicPr>
            <a:picLocks noChangeAspect="1"/>
          </p:cNvPicPr>
          <p:nvPr userDrawn="1"/>
        </p:nvPicPr>
        <p:blipFill>
          <a:blip r:embed="rId3"/>
          <a:stretch>
            <a:fillRect/>
          </a:stretch>
        </p:blipFill>
        <p:spPr>
          <a:xfrm>
            <a:off x="8970264" y="6400800"/>
            <a:ext cx="2432304" cy="212344"/>
          </a:xfrm>
          <a:prstGeom prst="rect">
            <a:avLst/>
          </a:prstGeom>
        </p:spPr>
      </p:pic>
      <p:sp>
        <p:nvSpPr>
          <p:cNvPr id="8" name="TextBox 7">
            <a:extLst>
              <a:ext uri="{FF2B5EF4-FFF2-40B4-BE49-F238E27FC236}">
                <a16:creationId xmlns:a16="http://schemas.microsoft.com/office/drawing/2014/main" id="{F6D76D1D-12A5-6044-AB4E-9E8AEB094A74}"/>
              </a:ext>
            </a:extLst>
          </p:cNvPr>
          <p:cNvSpPr txBox="1"/>
          <p:nvPr userDrawn="1"/>
        </p:nvSpPr>
        <p:spPr>
          <a:xfrm>
            <a:off x="5385311" y="6387962"/>
            <a:ext cx="1291498" cy="276999"/>
          </a:xfrm>
          <a:prstGeom prst="rect">
            <a:avLst/>
          </a:prstGeom>
          <a:noFill/>
        </p:spPr>
        <p:txBody>
          <a:bodyPr wrap="square" rtlCol="0">
            <a:spAutoFit/>
          </a:bodyPr>
          <a:lstStyle/>
          <a:p>
            <a:r>
              <a:rPr lang="en-US" sz="1200" b="1">
                <a:solidFill>
                  <a:srgbClr val="FFC000"/>
                </a:solidFill>
                <a:highlight>
                  <a:srgbClr val="1D252C"/>
                </a:highlight>
              </a:rPr>
              <a:t>TLP:AMBER:CTID</a:t>
            </a:r>
            <a:endParaRPr lang="en-US"/>
          </a:p>
        </p:txBody>
      </p:sp>
    </p:spTree>
    <p:extLst>
      <p:ext uri="{BB962C8B-B14F-4D97-AF65-F5344CB8AC3E}">
        <p14:creationId xmlns:p14="http://schemas.microsoft.com/office/powerpoint/2010/main" val="17284911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8452-ED2C-4B53-99C1-D2FA2DC587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ECDD2-9D22-4593-A562-DA6674C0431D}"/>
              </a:ext>
            </a:extLst>
          </p:cNvPr>
          <p:cNvSpPr>
            <a:spLocks noGrp="1"/>
          </p:cNvSpPr>
          <p:nvPr>
            <p:ph sz="half" idx="1"/>
          </p:nvPr>
        </p:nvSpPr>
        <p:spPr>
          <a:xfrm>
            <a:off x="838199" y="1825625"/>
            <a:ext cx="987112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ED0F81E-51FD-462D-9FEB-3F76F8DB8524}"/>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5" name="Footer Placeholder 4">
            <a:extLst>
              <a:ext uri="{FF2B5EF4-FFF2-40B4-BE49-F238E27FC236}">
                <a16:creationId xmlns:a16="http://schemas.microsoft.com/office/drawing/2014/main" id="{A10412A7-16BC-4708-A649-ED501A2328F0}"/>
              </a:ext>
            </a:extLst>
          </p:cNvPr>
          <p:cNvSpPr>
            <a:spLocks noGrp="1"/>
          </p:cNvSpPr>
          <p:nvPr>
            <p:ph type="ftr" sz="quarter" idx="13"/>
          </p:nvPr>
        </p:nvSpPr>
        <p:spPr>
          <a:xfrm>
            <a:off x="676420" y="6313781"/>
            <a:ext cx="2066780" cy="365125"/>
          </a:xfrm>
        </p:spPr>
        <p:txBody>
          <a:bodyPr/>
          <a:lstStyle/>
          <a:p>
            <a:r>
              <a:rPr lang="en-US"/>
              <a:t>© 2022 MITRE Engenuity</a:t>
            </a:r>
          </a:p>
        </p:txBody>
      </p:sp>
      <p:pic>
        <p:nvPicPr>
          <p:cNvPr id="9" name="Picture 8">
            <a:extLst>
              <a:ext uri="{FF2B5EF4-FFF2-40B4-BE49-F238E27FC236}">
                <a16:creationId xmlns:a16="http://schemas.microsoft.com/office/drawing/2014/main" id="{F34499C8-4EF9-4912-A227-543E0BA05C44}"/>
              </a:ext>
            </a:extLst>
          </p:cNvPr>
          <p:cNvPicPr>
            <a:picLocks noChangeAspect="1"/>
          </p:cNvPicPr>
          <p:nvPr userDrawn="1"/>
        </p:nvPicPr>
        <p:blipFill>
          <a:blip r:embed="rId2"/>
          <a:stretch>
            <a:fillRect/>
          </a:stretch>
        </p:blipFill>
        <p:spPr>
          <a:xfrm>
            <a:off x="8970264" y="6400800"/>
            <a:ext cx="2432304" cy="212344"/>
          </a:xfrm>
          <a:prstGeom prst="rect">
            <a:avLst/>
          </a:prstGeom>
        </p:spPr>
      </p:pic>
      <p:sp>
        <p:nvSpPr>
          <p:cNvPr id="8" name="TextBox 7">
            <a:extLst>
              <a:ext uri="{FF2B5EF4-FFF2-40B4-BE49-F238E27FC236}">
                <a16:creationId xmlns:a16="http://schemas.microsoft.com/office/drawing/2014/main" id="{2B8821FC-8BEB-3F42-9953-31F5040A8AB0}"/>
              </a:ext>
            </a:extLst>
          </p:cNvPr>
          <p:cNvSpPr txBox="1"/>
          <p:nvPr userDrawn="1"/>
        </p:nvSpPr>
        <p:spPr>
          <a:xfrm>
            <a:off x="5385311" y="6387962"/>
            <a:ext cx="1291498" cy="276999"/>
          </a:xfrm>
          <a:prstGeom prst="rect">
            <a:avLst/>
          </a:prstGeom>
          <a:noFill/>
        </p:spPr>
        <p:txBody>
          <a:bodyPr wrap="square" rtlCol="0">
            <a:spAutoFit/>
          </a:bodyPr>
          <a:lstStyle/>
          <a:p>
            <a:r>
              <a:rPr lang="en-US" sz="1200" b="1">
                <a:solidFill>
                  <a:srgbClr val="FFC000"/>
                </a:solidFill>
                <a:highlight>
                  <a:srgbClr val="1D252C"/>
                </a:highlight>
              </a:rPr>
              <a:t>TLP:AMBER:CTID</a:t>
            </a:r>
            <a:endParaRPr lang="en-US"/>
          </a:p>
        </p:txBody>
      </p:sp>
    </p:spTree>
    <p:extLst>
      <p:ext uri="{BB962C8B-B14F-4D97-AF65-F5344CB8AC3E}">
        <p14:creationId xmlns:p14="http://schemas.microsoft.com/office/powerpoint/2010/main" val="3572377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D43222-B2EF-4B1D-B2DA-EB6FF655E9D9}"/>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3" name="Footer Placeholder 2">
            <a:extLst>
              <a:ext uri="{FF2B5EF4-FFF2-40B4-BE49-F238E27FC236}">
                <a16:creationId xmlns:a16="http://schemas.microsoft.com/office/drawing/2014/main" id="{BE6A0FFD-30E5-4E36-8A5C-69B9B8C75BEF}"/>
              </a:ext>
            </a:extLst>
          </p:cNvPr>
          <p:cNvSpPr>
            <a:spLocks noGrp="1"/>
          </p:cNvSpPr>
          <p:nvPr>
            <p:ph type="ftr" sz="quarter" idx="13"/>
          </p:nvPr>
        </p:nvSpPr>
        <p:spPr/>
        <p:txBody>
          <a:bodyPr/>
          <a:lstStyle/>
          <a:p>
            <a:r>
              <a:rPr lang="en-US"/>
              <a:t>© 2022 MITRE Engenuity</a:t>
            </a:r>
          </a:p>
        </p:txBody>
      </p:sp>
      <p:pic>
        <p:nvPicPr>
          <p:cNvPr id="8" name="Picture 7">
            <a:extLst>
              <a:ext uri="{FF2B5EF4-FFF2-40B4-BE49-F238E27FC236}">
                <a16:creationId xmlns:a16="http://schemas.microsoft.com/office/drawing/2014/main" id="{285EFCA3-9D73-437C-A621-F1FE57731E7A}"/>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4602073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B20B-76A9-4150-8CAC-FBF278F564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EB04D-D68F-4A83-961A-FC5C7612E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FF9E53-4731-4457-8E87-430DA2D4A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A57238BB-A77D-4268-8B0D-7CE892A69F2F}"/>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5" name="Footer Placeholder 4">
            <a:extLst>
              <a:ext uri="{FF2B5EF4-FFF2-40B4-BE49-F238E27FC236}">
                <a16:creationId xmlns:a16="http://schemas.microsoft.com/office/drawing/2014/main" id="{274DAFFB-4A4C-4D4E-AAEC-E643B8DB30BE}"/>
              </a:ext>
            </a:extLst>
          </p:cNvPr>
          <p:cNvSpPr>
            <a:spLocks noGrp="1"/>
          </p:cNvSpPr>
          <p:nvPr>
            <p:ph type="ftr" sz="quarter" idx="13"/>
          </p:nvPr>
        </p:nvSpPr>
        <p:spPr/>
        <p:txBody>
          <a:bodyPr/>
          <a:lstStyle/>
          <a:p>
            <a:r>
              <a:rPr lang="en-US"/>
              <a:t>© 2022 MITRE Engenuity</a:t>
            </a:r>
          </a:p>
        </p:txBody>
      </p:sp>
      <p:pic>
        <p:nvPicPr>
          <p:cNvPr id="9" name="Picture 8">
            <a:extLst>
              <a:ext uri="{FF2B5EF4-FFF2-40B4-BE49-F238E27FC236}">
                <a16:creationId xmlns:a16="http://schemas.microsoft.com/office/drawing/2014/main" id="{9D4EF2E9-65C6-4929-BCDA-336D998C44BB}"/>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37648344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C1BB-A10D-4208-9B03-CA76E5FE6B45}"/>
              </a:ext>
            </a:extLst>
          </p:cNvPr>
          <p:cNvSpPr>
            <a:spLocks noGrp="1"/>
          </p:cNvSpPr>
          <p:nvPr>
            <p:ph type="title" hasCustomPrompt="1"/>
          </p:nvPr>
        </p:nvSpPr>
        <p:spPr>
          <a:xfrm>
            <a:off x="839788" y="457200"/>
            <a:ext cx="6532969" cy="731520"/>
          </a:xfrm>
        </p:spPr>
        <p:txBody>
          <a:bodyPr anchor="b">
            <a:normAutofit/>
          </a:bodyPr>
          <a:lstStyle>
            <a:lvl1pPr>
              <a:defRPr sz="4400"/>
            </a:lvl1pPr>
          </a:lstStyle>
          <a:p>
            <a:r>
              <a:rPr lang="en-US"/>
              <a:t>Title</a:t>
            </a:r>
          </a:p>
        </p:txBody>
      </p:sp>
      <p:sp>
        <p:nvSpPr>
          <p:cNvPr id="4" name="Text Placeholder 3">
            <a:extLst>
              <a:ext uri="{FF2B5EF4-FFF2-40B4-BE49-F238E27FC236}">
                <a16:creationId xmlns:a16="http://schemas.microsoft.com/office/drawing/2014/main" id="{DCF8953C-115B-41C3-9DE6-645C95E11CB2}"/>
              </a:ext>
            </a:extLst>
          </p:cNvPr>
          <p:cNvSpPr>
            <a:spLocks noGrp="1"/>
          </p:cNvSpPr>
          <p:nvPr>
            <p:ph type="body" sz="half" idx="2"/>
          </p:nvPr>
        </p:nvSpPr>
        <p:spPr>
          <a:xfrm>
            <a:off x="839788" y="1780163"/>
            <a:ext cx="4587140" cy="4088825"/>
          </a:xfrm>
        </p:spPr>
        <p:txBody>
          <a:bodyPr>
            <a:normAutofit/>
          </a:bodyPr>
          <a:lstStyle>
            <a:lvl1pPr marL="342900" indent="-342900">
              <a:buFont typeface="Arial" panose="020B0604020202020204" pitchFamily="34" charset="0"/>
              <a:buChar char="•"/>
              <a:defRPr sz="2400"/>
            </a:lvl1pPr>
            <a:lvl2pPr marL="742950" indent="-285750">
              <a:buFont typeface="Arial" panose="020B0604020202020204" pitchFamily="34" charset="0"/>
              <a:buChar char="•"/>
              <a:defRPr sz="1400"/>
            </a:lvl2pPr>
            <a:lvl3pPr marL="1085850" indent="-171450">
              <a:buFont typeface="Arial" panose="020B0604020202020204" pitchFamily="34" charset="0"/>
              <a:buChar char="•"/>
              <a:defRPr sz="1200"/>
            </a:lvl3pPr>
            <a:lvl4pPr marL="1543050" indent="-171450">
              <a:buFont typeface="Arial" panose="020B0604020202020204" pitchFamily="34" charset="0"/>
              <a:buChar char="•"/>
              <a:defRPr sz="1000"/>
            </a:lvl4pPr>
            <a:lvl5pPr marL="2000250" indent="-171450">
              <a:buFont typeface="Arial" panose="020B0604020202020204" pitchFamily="34" charset="0"/>
              <a:buChar char="•"/>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C996E14-E1C5-4E30-9229-15B32FA52475}"/>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26" name="Text Placeholder 11">
            <a:extLst>
              <a:ext uri="{FF2B5EF4-FFF2-40B4-BE49-F238E27FC236}">
                <a16:creationId xmlns:a16="http://schemas.microsoft.com/office/drawing/2014/main" id="{F2B29654-354B-4C5F-B1F0-22853CEF8176}"/>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a:extLst>
              <a:ext uri="{FF2B5EF4-FFF2-40B4-BE49-F238E27FC236}">
                <a16:creationId xmlns:a16="http://schemas.microsoft.com/office/drawing/2014/main" id="{5F9FF153-70DD-4289-80C7-CC3C8E389500}"/>
              </a:ext>
            </a:extLst>
          </p:cNvPr>
          <p:cNvSpPr>
            <a:spLocks noGrp="1"/>
          </p:cNvSpPr>
          <p:nvPr>
            <p:ph type="body" sz="quarter" idx="18" hasCustomPrompt="1"/>
          </p:nvPr>
        </p:nvSpPr>
        <p:spPr>
          <a:xfrm>
            <a:off x="5943600" y="5245538"/>
            <a:ext cx="1943527" cy="762068"/>
          </a:xfrm>
          <a:prstGeom prst="rect">
            <a:avLst/>
          </a:prstGeom>
        </p:spPr>
        <p:txBody>
          <a:bodyPr lIns="0" rIns="0">
            <a:noAutofit/>
          </a:bodyPr>
          <a:lstStyle>
            <a:lvl1pPr marL="0" indent="0" algn="r">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28" name="Straight Connector 27">
            <a:extLst>
              <a:ext uri="{FF2B5EF4-FFF2-40B4-BE49-F238E27FC236}">
                <a16:creationId xmlns:a16="http://schemas.microsoft.com/office/drawing/2014/main" id="{32364EBC-3464-43EE-A5E3-B5A1CC6DCE70}"/>
              </a:ext>
            </a:extLst>
          </p:cNvPr>
          <p:cNvCxnSpPr/>
          <p:nvPr userDrawn="1"/>
        </p:nvCxnSpPr>
        <p:spPr>
          <a:xfrm flipH="1">
            <a:off x="8500772" y="1334807"/>
            <a:ext cx="15740" cy="466344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Content Placeholder 12">
            <a:extLst>
              <a:ext uri="{FF2B5EF4-FFF2-40B4-BE49-F238E27FC236}">
                <a16:creationId xmlns:a16="http://schemas.microsoft.com/office/drawing/2014/main" id="{2CF69E54-E663-44CA-8F37-8415DE75CF40}"/>
              </a:ext>
            </a:extLst>
          </p:cNvPr>
          <p:cNvSpPr>
            <a:spLocks noGrp="1"/>
          </p:cNvSpPr>
          <p:nvPr>
            <p:ph sz="quarter" idx="23"/>
          </p:nvPr>
        </p:nvSpPr>
        <p:spPr>
          <a:xfrm>
            <a:off x="8487858" y="1894113"/>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Text Placeholder 20">
            <a:extLst>
              <a:ext uri="{FF2B5EF4-FFF2-40B4-BE49-F238E27FC236}">
                <a16:creationId xmlns:a16="http://schemas.microsoft.com/office/drawing/2014/main" id="{8D4627BC-E082-4AEB-949E-CA97AE8012C7}"/>
              </a:ext>
            </a:extLst>
          </p:cNvPr>
          <p:cNvSpPr>
            <a:spLocks noGrp="1"/>
          </p:cNvSpPr>
          <p:nvPr>
            <p:ph type="body" sz="quarter" idx="26"/>
          </p:nvPr>
        </p:nvSpPr>
        <p:spPr>
          <a:xfrm>
            <a:off x="8403799" y="1804999"/>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1" name="Text Placeholder 11">
            <a:extLst>
              <a:ext uri="{FF2B5EF4-FFF2-40B4-BE49-F238E27FC236}">
                <a16:creationId xmlns:a16="http://schemas.microsoft.com/office/drawing/2014/main" id="{DE6048FE-3B62-4863-A04B-EBB7E9909F85}"/>
              </a:ext>
            </a:extLst>
          </p:cNvPr>
          <p:cNvSpPr>
            <a:spLocks noGrp="1"/>
          </p:cNvSpPr>
          <p:nvPr>
            <p:ph type="body" sz="quarter" idx="29" hasCustomPrompt="1"/>
          </p:nvPr>
        </p:nvSpPr>
        <p:spPr>
          <a:xfrm>
            <a:off x="8738328" y="3257819"/>
            <a:ext cx="710472" cy="275858"/>
          </a:xfrm>
          <a:prstGeom prst="rect">
            <a:avLst/>
          </a:prstGeom>
          <a:noFill/>
        </p:spPr>
        <p:txBody>
          <a:bodyPr lIns="0" anchor="ctr">
            <a:noAutofit/>
          </a:bodyPr>
          <a:lstStyle>
            <a:lvl1pPr marL="0" indent="0">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32" name="Text Placeholder 11">
            <a:extLst>
              <a:ext uri="{FF2B5EF4-FFF2-40B4-BE49-F238E27FC236}">
                <a16:creationId xmlns:a16="http://schemas.microsoft.com/office/drawing/2014/main" id="{9A84133B-49ED-49E0-AB2B-94D4CD4C8755}"/>
              </a:ext>
            </a:extLst>
          </p:cNvPr>
          <p:cNvSpPr>
            <a:spLocks noGrp="1"/>
          </p:cNvSpPr>
          <p:nvPr>
            <p:ph type="body" sz="quarter" idx="30" hasCustomPrompt="1"/>
          </p:nvPr>
        </p:nvSpPr>
        <p:spPr>
          <a:xfrm>
            <a:off x="7569200" y="1803748"/>
            <a:ext cx="723450" cy="229851"/>
          </a:xfrm>
          <a:prstGeom prst="rect">
            <a:avLst/>
          </a:prstGeom>
          <a:noFill/>
        </p:spPr>
        <p:txBody>
          <a:bodyPr lIns="0" rIns="0" anchor="ctr">
            <a:noAutofit/>
          </a:bodyPr>
          <a:lstStyle>
            <a:lvl1pPr marL="0" indent="0" algn="r">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33" name="Text Placeholder 11">
            <a:extLst>
              <a:ext uri="{FF2B5EF4-FFF2-40B4-BE49-F238E27FC236}">
                <a16:creationId xmlns:a16="http://schemas.microsoft.com/office/drawing/2014/main" id="{6B9CD640-6990-4672-A415-7D9C42E0B5DB}"/>
              </a:ext>
            </a:extLst>
          </p:cNvPr>
          <p:cNvSpPr>
            <a:spLocks noGrp="1"/>
          </p:cNvSpPr>
          <p:nvPr>
            <p:ph type="body" sz="quarter" idx="35" hasCustomPrompt="1"/>
          </p:nvPr>
        </p:nvSpPr>
        <p:spPr>
          <a:xfrm>
            <a:off x="5943600" y="3203490"/>
            <a:ext cx="1943527" cy="731520"/>
          </a:xfrm>
          <a:prstGeom prst="rect">
            <a:avLst/>
          </a:prstGeom>
        </p:spPr>
        <p:txBody>
          <a:bodyPr lIns="0" rIns="0">
            <a:noAutofit/>
          </a:bodyPr>
          <a:lstStyle>
            <a:lvl1pPr marL="0" indent="0" algn="r">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4" name="Content Placeholder 12">
            <a:extLst>
              <a:ext uri="{FF2B5EF4-FFF2-40B4-BE49-F238E27FC236}">
                <a16:creationId xmlns:a16="http://schemas.microsoft.com/office/drawing/2014/main" id="{AE0DB2B1-5F60-4916-AAD8-F62E3CDF07D9}"/>
              </a:ext>
            </a:extLst>
          </p:cNvPr>
          <p:cNvSpPr>
            <a:spLocks noGrp="1"/>
          </p:cNvSpPr>
          <p:nvPr>
            <p:ph sz="quarter" idx="36"/>
          </p:nvPr>
        </p:nvSpPr>
        <p:spPr>
          <a:xfrm>
            <a:off x="7986918" y="5375079"/>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5" name="Text Placeholder 20">
            <a:extLst>
              <a:ext uri="{FF2B5EF4-FFF2-40B4-BE49-F238E27FC236}">
                <a16:creationId xmlns:a16="http://schemas.microsoft.com/office/drawing/2014/main" id="{ED5F67FB-B2FB-42A5-92E5-F74926E2A82E}"/>
              </a:ext>
            </a:extLst>
          </p:cNvPr>
          <p:cNvSpPr>
            <a:spLocks noGrp="1"/>
          </p:cNvSpPr>
          <p:nvPr>
            <p:ph type="body" sz="quarter" idx="37"/>
          </p:nvPr>
        </p:nvSpPr>
        <p:spPr>
          <a:xfrm>
            <a:off x="8403799" y="5283639"/>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6" name="Content Placeholder 12">
            <a:extLst>
              <a:ext uri="{FF2B5EF4-FFF2-40B4-BE49-F238E27FC236}">
                <a16:creationId xmlns:a16="http://schemas.microsoft.com/office/drawing/2014/main" id="{93BDBC5A-4DD8-4415-804A-1CFFCF62E619}"/>
              </a:ext>
            </a:extLst>
          </p:cNvPr>
          <p:cNvSpPr>
            <a:spLocks noGrp="1"/>
          </p:cNvSpPr>
          <p:nvPr>
            <p:ph sz="quarter" idx="38"/>
          </p:nvPr>
        </p:nvSpPr>
        <p:spPr>
          <a:xfrm>
            <a:off x="7986918" y="3332757"/>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Text Placeholder 20">
            <a:extLst>
              <a:ext uri="{FF2B5EF4-FFF2-40B4-BE49-F238E27FC236}">
                <a16:creationId xmlns:a16="http://schemas.microsoft.com/office/drawing/2014/main" id="{FEB61607-EA79-4738-B92C-1A11F856694E}"/>
              </a:ext>
            </a:extLst>
          </p:cNvPr>
          <p:cNvSpPr>
            <a:spLocks noGrp="1"/>
          </p:cNvSpPr>
          <p:nvPr>
            <p:ph type="body" sz="quarter" idx="39"/>
          </p:nvPr>
        </p:nvSpPr>
        <p:spPr>
          <a:xfrm>
            <a:off x="8403799" y="3241317"/>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BACDFE8D-6E2B-4011-A12E-12C4268F136D}"/>
              </a:ext>
            </a:extLst>
          </p:cNvPr>
          <p:cNvSpPr>
            <a:spLocks noGrp="1"/>
          </p:cNvSpPr>
          <p:nvPr>
            <p:ph sz="quarter" idx="40"/>
          </p:nvPr>
        </p:nvSpPr>
        <p:spPr>
          <a:xfrm>
            <a:off x="8487858" y="4531766"/>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9" name="Text Placeholder 20">
            <a:extLst>
              <a:ext uri="{FF2B5EF4-FFF2-40B4-BE49-F238E27FC236}">
                <a16:creationId xmlns:a16="http://schemas.microsoft.com/office/drawing/2014/main" id="{FAF38D04-D5D2-42D2-AB2F-F8121E901E45}"/>
              </a:ext>
            </a:extLst>
          </p:cNvPr>
          <p:cNvSpPr>
            <a:spLocks noGrp="1"/>
          </p:cNvSpPr>
          <p:nvPr>
            <p:ph type="body" sz="quarter" idx="41"/>
          </p:nvPr>
        </p:nvSpPr>
        <p:spPr>
          <a:xfrm>
            <a:off x="8403799" y="4440325"/>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Text Placeholder 11">
            <a:extLst>
              <a:ext uri="{FF2B5EF4-FFF2-40B4-BE49-F238E27FC236}">
                <a16:creationId xmlns:a16="http://schemas.microsoft.com/office/drawing/2014/main" id="{3D33AC19-0D57-4497-A740-1AD61AFA9344}"/>
              </a:ext>
            </a:extLst>
          </p:cNvPr>
          <p:cNvSpPr>
            <a:spLocks noGrp="1"/>
          </p:cNvSpPr>
          <p:nvPr>
            <p:ph type="body" sz="quarter" idx="43" hasCustomPrompt="1"/>
          </p:nvPr>
        </p:nvSpPr>
        <p:spPr>
          <a:xfrm>
            <a:off x="7569200" y="4428942"/>
            <a:ext cx="723450" cy="212222"/>
          </a:xfrm>
          <a:prstGeom prst="rect">
            <a:avLst/>
          </a:prstGeom>
          <a:noFill/>
        </p:spPr>
        <p:txBody>
          <a:bodyPr lIns="0" rIns="0" anchor="ctr">
            <a:noAutofit/>
          </a:bodyPr>
          <a:lstStyle>
            <a:lvl1pPr marL="0" indent="0" algn="r">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41" name="Text Placeholder 11">
            <a:extLst>
              <a:ext uri="{FF2B5EF4-FFF2-40B4-BE49-F238E27FC236}">
                <a16:creationId xmlns:a16="http://schemas.microsoft.com/office/drawing/2014/main" id="{D8EC137C-5BD3-48C1-AE8E-FF1874AE93CB}"/>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2" name="Text Placeholder 11">
            <a:extLst>
              <a:ext uri="{FF2B5EF4-FFF2-40B4-BE49-F238E27FC236}">
                <a16:creationId xmlns:a16="http://schemas.microsoft.com/office/drawing/2014/main" id="{4BA01002-30BD-495E-BAFD-9FC79E82148D}"/>
              </a:ext>
            </a:extLst>
          </p:cNvPr>
          <p:cNvSpPr>
            <a:spLocks noGrp="1"/>
          </p:cNvSpPr>
          <p:nvPr>
            <p:ph type="body" sz="quarter" idx="45" hasCustomPrompt="1"/>
          </p:nvPr>
        </p:nvSpPr>
        <p:spPr>
          <a:xfrm>
            <a:off x="8738328" y="5291009"/>
            <a:ext cx="710472" cy="221230"/>
          </a:xfrm>
          <a:prstGeom prst="rect">
            <a:avLst/>
          </a:prstGeom>
          <a:noFill/>
        </p:spPr>
        <p:txBody>
          <a:bodyPr lIns="0" anchor="ctr">
            <a:noAutofit/>
          </a:bodyPr>
          <a:lstStyle>
            <a:lvl1pPr marL="0" indent="0">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 name="Footer Placeholder 2">
            <a:extLst>
              <a:ext uri="{FF2B5EF4-FFF2-40B4-BE49-F238E27FC236}">
                <a16:creationId xmlns:a16="http://schemas.microsoft.com/office/drawing/2014/main" id="{C29BCFC2-41CC-4ECE-B009-CADEC2834A78}"/>
              </a:ext>
            </a:extLst>
          </p:cNvPr>
          <p:cNvSpPr>
            <a:spLocks noGrp="1"/>
          </p:cNvSpPr>
          <p:nvPr>
            <p:ph type="ftr" sz="quarter" idx="46"/>
          </p:nvPr>
        </p:nvSpPr>
        <p:spPr/>
        <p:txBody>
          <a:bodyPr/>
          <a:lstStyle/>
          <a:p>
            <a:r>
              <a:rPr lang="en-US"/>
              <a:t>© 2022 MITRE Engenuity</a:t>
            </a:r>
          </a:p>
        </p:txBody>
      </p:sp>
      <p:pic>
        <p:nvPicPr>
          <p:cNvPr id="24" name="Picture 23">
            <a:extLst>
              <a:ext uri="{FF2B5EF4-FFF2-40B4-BE49-F238E27FC236}">
                <a16:creationId xmlns:a16="http://schemas.microsoft.com/office/drawing/2014/main" id="{5A9969D2-FE56-46C9-9E1B-66666EB94AD1}"/>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7869068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996E14-E1C5-4E30-9229-15B32FA52475}"/>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24" name="Text Placeholder 11">
            <a:extLst>
              <a:ext uri="{FF2B5EF4-FFF2-40B4-BE49-F238E27FC236}">
                <a16:creationId xmlns:a16="http://schemas.microsoft.com/office/drawing/2014/main" id="{51D2F839-684D-42E4-AB6E-A9120BBFD700}"/>
              </a:ext>
            </a:extLst>
          </p:cNvPr>
          <p:cNvSpPr>
            <a:spLocks noGrp="1"/>
          </p:cNvSpPr>
          <p:nvPr>
            <p:ph type="body" sz="quarter" idx="16" hasCustomPrompt="1"/>
          </p:nvPr>
        </p:nvSpPr>
        <p:spPr>
          <a:xfrm>
            <a:off x="5014119" y="1051709"/>
            <a:ext cx="3502393" cy="933373"/>
          </a:xfrm>
          <a:prstGeom prst="rect">
            <a:avLst/>
          </a:prstGeom>
        </p:spPr>
        <p:txBody>
          <a:bodyPr l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25" name="Text Placeholder 11">
            <a:extLst>
              <a:ext uri="{FF2B5EF4-FFF2-40B4-BE49-F238E27FC236}">
                <a16:creationId xmlns:a16="http://schemas.microsoft.com/office/drawing/2014/main" id="{C9ECB40E-4787-41E9-9D6A-3962ABAA4BFE}"/>
              </a:ext>
            </a:extLst>
          </p:cNvPr>
          <p:cNvSpPr>
            <a:spLocks noGrp="1"/>
          </p:cNvSpPr>
          <p:nvPr>
            <p:ph type="body" sz="quarter" idx="17" hasCustomPrompt="1"/>
          </p:nvPr>
        </p:nvSpPr>
        <p:spPr>
          <a:xfrm>
            <a:off x="8207135" y="2052951"/>
            <a:ext cx="3169526" cy="996696"/>
          </a:xfrm>
          <a:prstGeom prst="rect">
            <a:avLst/>
          </a:prstGeom>
        </p:spPr>
        <p:txBody>
          <a:bodyPr lIns="0">
            <a:noAutofit/>
          </a:bodyPr>
          <a:lstStyle>
            <a:lvl1pPr marL="0" indent="0">
              <a:lnSpc>
                <a:spcPct val="110000"/>
              </a:lnSpc>
              <a:buNone/>
              <a:defRPr sz="1800" b="0" i="0" baseline="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43" name="Text Placeholder 11">
            <a:extLst>
              <a:ext uri="{FF2B5EF4-FFF2-40B4-BE49-F238E27FC236}">
                <a16:creationId xmlns:a16="http://schemas.microsoft.com/office/drawing/2014/main" id="{B79A43D9-0D92-49D4-A2F9-945CD4942271}"/>
              </a:ext>
            </a:extLst>
          </p:cNvPr>
          <p:cNvSpPr>
            <a:spLocks noGrp="1"/>
          </p:cNvSpPr>
          <p:nvPr>
            <p:ph type="body" sz="quarter" idx="18" hasCustomPrompt="1"/>
          </p:nvPr>
        </p:nvSpPr>
        <p:spPr>
          <a:xfrm>
            <a:off x="2997190" y="4629387"/>
            <a:ext cx="3502393" cy="1262123"/>
          </a:xfrm>
          <a:prstGeom prst="rect">
            <a:avLst/>
          </a:prstGeom>
        </p:spPr>
        <p:txBody>
          <a:bodyPr l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cxnSp>
        <p:nvCxnSpPr>
          <p:cNvPr id="44" name="Straight Connector 43">
            <a:extLst>
              <a:ext uri="{FF2B5EF4-FFF2-40B4-BE49-F238E27FC236}">
                <a16:creationId xmlns:a16="http://schemas.microsoft.com/office/drawing/2014/main" id="{81A0F420-4C3D-4733-98DB-78FA14DFC7B7}"/>
              </a:ext>
            </a:extLst>
          </p:cNvPr>
          <p:cNvCxnSpPr/>
          <p:nvPr userDrawn="1"/>
        </p:nvCxnSpPr>
        <p:spPr>
          <a:xfrm>
            <a:off x="0" y="3319397"/>
            <a:ext cx="1229787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Content Placeholder 12">
            <a:extLst>
              <a:ext uri="{FF2B5EF4-FFF2-40B4-BE49-F238E27FC236}">
                <a16:creationId xmlns:a16="http://schemas.microsoft.com/office/drawing/2014/main" id="{381050A0-8C6D-44C2-AC8D-5C93A7A12964}"/>
              </a:ext>
            </a:extLst>
          </p:cNvPr>
          <p:cNvSpPr>
            <a:spLocks noGrp="1"/>
          </p:cNvSpPr>
          <p:nvPr>
            <p:ph sz="quarter" idx="19"/>
          </p:nvPr>
        </p:nvSpPr>
        <p:spPr>
          <a:xfrm>
            <a:off x="782458" y="1169707"/>
            <a:ext cx="45719" cy="214969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6" name="Content Placeholder 12">
            <a:extLst>
              <a:ext uri="{FF2B5EF4-FFF2-40B4-BE49-F238E27FC236}">
                <a16:creationId xmlns:a16="http://schemas.microsoft.com/office/drawing/2014/main" id="{B05E7C52-AE47-46A0-98C8-2C40B4EABA27}"/>
              </a:ext>
            </a:extLst>
          </p:cNvPr>
          <p:cNvSpPr>
            <a:spLocks noGrp="1"/>
          </p:cNvSpPr>
          <p:nvPr>
            <p:ph sz="quarter" idx="20"/>
          </p:nvPr>
        </p:nvSpPr>
        <p:spPr>
          <a:xfrm>
            <a:off x="2795931" y="3319398"/>
            <a:ext cx="45719" cy="256032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7" name="Content Placeholder 12">
            <a:extLst>
              <a:ext uri="{FF2B5EF4-FFF2-40B4-BE49-F238E27FC236}">
                <a16:creationId xmlns:a16="http://schemas.microsoft.com/office/drawing/2014/main" id="{D7CCCA12-27AD-4441-A0C5-B6F12DEC2D02}"/>
              </a:ext>
            </a:extLst>
          </p:cNvPr>
          <p:cNvSpPr>
            <a:spLocks noGrp="1"/>
          </p:cNvSpPr>
          <p:nvPr>
            <p:ph sz="quarter" idx="21"/>
          </p:nvPr>
        </p:nvSpPr>
        <p:spPr>
          <a:xfrm>
            <a:off x="4825541" y="1169707"/>
            <a:ext cx="45719" cy="214969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8" name="Content Placeholder 12">
            <a:extLst>
              <a:ext uri="{FF2B5EF4-FFF2-40B4-BE49-F238E27FC236}">
                <a16:creationId xmlns:a16="http://schemas.microsoft.com/office/drawing/2014/main" id="{AA5AF84B-C741-41BB-801C-346A96EB15B5}"/>
              </a:ext>
            </a:extLst>
          </p:cNvPr>
          <p:cNvSpPr>
            <a:spLocks noGrp="1"/>
          </p:cNvSpPr>
          <p:nvPr>
            <p:ph sz="quarter" idx="22"/>
          </p:nvPr>
        </p:nvSpPr>
        <p:spPr>
          <a:xfrm>
            <a:off x="6849772" y="3061214"/>
            <a:ext cx="45719" cy="256032"/>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Content Placeholder 12">
            <a:extLst>
              <a:ext uri="{FF2B5EF4-FFF2-40B4-BE49-F238E27FC236}">
                <a16:creationId xmlns:a16="http://schemas.microsoft.com/office/drawing/2014/main" id="{F160D59B-EA2E-4DD0-BA45-038C049A1359}"/>
              </a:ext>
            </a:extLst>
          </p:cNvPr>
          <p:cNvSpPr>
            <a:spLocks noGrp="1"/>
          </p:cNvSpPr>
          <p:nvPr>
            <p:ph sz="quarter" idx="23"/>
          </p:nvPr>
        </p:nvSpPr>
        <p:spPr>
          <a:xfrm>
            <a:off x="8868624" y="3319398"/>
            <a:ext cx="45719" cy="64008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0" name="Text Placeholder 20">
            <a:extLst>
              <a:ext uri="{FF2B5EF4-FFF2-40B4-BE49-F238E27FC236}">
                <a16:creationId xmlns:a16="http://schemas.microsoft.com/office/drawing/2014/main" id="{3C65D359-5D3B-4F19-9B6F-ACD87D5350A7}"/>
              </a:ext>
            </a:extLst>
          </p:cNvPr>
          <p:cNvSpPr>
            <a:spLocks noGrp="1"/>
          </p:cNvSpPr>
          <p:nvPr>
            <p:ph type="body" sz="quarter" idx="24"/>
          </p:nvPr>
        </p:nvSpPr>
        <p:spPr>
          <a:xfrm>
            <a:off x="4735687" y="3202946"/>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1" name="Text Placeholder 20">
            <a:extLst>
              <a:ext uri="{FF2B5EF4-FFF2-40B4-BE49-F238E27FC236}">
                <a16:creationId xmlns:a16="http://schemas.microsoft.com/office/drawing/2014/main" id="{E7C85638-40A7-453B-9086-F436E3613320}"/>
              </a:ext>
            </a:extLst>
          </p:cNvPr>
          <p:cNvSpPr>
            <a:spLocks noGrp="1"/>
          </p:cNvSpPr>
          <p:nvPr>
            <p:ph type="body" sz="quarter" idx="25"/>
          </p:nvPr>
        </p:nvSpPr>
        <p:spPr>
          <a:xfrm>
            <a:off x="6759918" y="3201890"/>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2" name="Text Placeholder 20">
            <a:extLst>
              <a:ext uri="{FF2B5EF4-FFF2-40B4-BE49-F238E27FC236}">
                <a16:creationId xmlns:a16="http://schemas.microsoft.com/office/drawing/2014/main" id="{632A65E4-23DD-4395-BE06-03C1FC2D4884}"/>
              </a:ext>
            </a:extLst>
          </p:cNvPr>
          <p:cNvSpPr>
            <a:spLocks noGrp="1"/>
          </p:cNvSpPr>
          <p:nvPr>
            <p:ph type="body" sz="quarter" idx="26"/>
          </p:nvPr>
        </p:nvSpPr>
        <p:spPr>
          <a:xfrm>
            <a:off x="8784149" y="3197445"/>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3" name="Text Placeholder 20">
            <a:extLst>
              <a:ext uri="{FF2B5EF4-FFF2-40B4-BE49-F238E27FC236}">
                <a16:creationId xmlns:a16="http://schemas.microsoft.com/office/drawing/2014/main" id="{CD7144D5-B4BD-4A8F-AE15-E5CDED73601B}"/>
              </a:ext>
            </a:extLst>
          </p:cNvPr>
          <p:cNvSpPr>
            <a:spLocks noGrp="1"/>
          </p:cNvSpPr>
          <p:nvPr>
            <p:ph type="body" sz="quarter" idx="27"/>
          </p:nvPr>
        </p:nvSpPr>
        <p:spPr>
          <a:xfrm>
            <a:off x="2706077" y="3197445"/>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20">
            <a:extLst>
              <a:ext uri="{FF2B5EF4-FFF2-40B4-BE49-F238E27FC236}">
                <a16:creationId xmlns:a16="http://schemas.microsoft.com/office/drawing/2014/main" id="{4D3A55EA-5F6A-4895-8BE7-845913FBAF2A}"/>
              </a:ext>
            </a:extLst>
          </p:cNvPr>
          <p:cNvSpPr>
            <a:spLocks noGrp="1"/>
          </p:cNvSpPr>
          <p:nvPr>
            <p:ph type="body" sz="quarter" idx="28"/>
          </p:nvPr>
        </p:nvSpPr>
        <p:spPr>
          <a:xfrm>
            <a:off x="692076" y="3205097"/>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5" name="Text Placeholder 11">
            <a:extLst>
              <a:ext uri="{FF2B5EF4-FFF2-40B4-BE49-F238E27FC236}">
                <a16:creationId xmlns:a16="http://schemas.microsoft.com/office/drawing/2014/main" id="{D90F11EE-52E8-48A7-84FD-FC4A4CC603BC}"/>
              </a:ext>
            </a:extLst>
          </p:cNvPr>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56" name="Text Placeholder 11">
            <a:extLst>
              <a:ext uri="{FF2B5EF4-FFF2-40B4-BE49-F238E27FC236}">
                <a16:creationId xmlns:a16="http://schemas.microsoft.com/office/drawing/2014/main" id="{D0F9B9B5-0B96-465D-B379-C0DBE792742F}"/>
              </a:ext>
            </a:extLst>
          </p:cNvPr>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57" name="Picture Placeholder 8">
            <a:extLst>
              <a:ext uri="{FF2B5EF4-FFF2-40B4-BE49-F238E27FC236}">
                <a16:creationId xmlns:a16="http://schemas.microsoft.com/office/drawing/2014/main" id="{7036A6F9-AC48-4EAB-966F-EB78614AB96C}"/>
              </a:ext>
            </a:extLst>
          </p:cNvPr>
          <p:cNvSpPr>
            <a:spLocks noGrp="1"/>
          </p:cNvSpPr>
          <p:nvPr>
            <p:ph type="pic" sz="quarter" idx="13" hasCustomPrompt="1"/>
          </p:nvPr>
        </p:nvSpPr>
        <p:spPr>
          <a:xfrm>
            <a:off x="932867" y="1166113"/>
            <a:ext cx="3568150" cy="1920240"/>
          </a:xfrm>
          <a:prstGeom prst="rect">
            <a:avLst/>
          </a:prstGeom>
        </p:spPr>
        <p:txBody>
          <a:bodyPr tIns="91440" anchor="t">
            <a:normAutofit/>
          </a:bodyPr>
          <a:lstStyle>
            <a:lvl1pPr marL="0" indent="0" algn="ctr">
              <a:buNone/>
              <a:defRPr sz="1400" b="0" i="0">
                <a:solidFill>
                  <a:schemeClr val="bg2"/>
                </a:solidFill>
                <a:latin typeface="Arial Regular" charset="0"/>
                <a:ea typeface="Arial Regular" charset="0"/>
                <a:cs typeface="Arial Regular" charset="0"/>
              </a:defRPr>
            </a:lvl1pPr>
          </a:lstStyle>
          <a:p>
            <a:r>
              <a:rPr lang="en-US"/>
              <a:t>Drag photo to placeholder or click on icon to place photo from file.</a:t>
            </a:r>
          </a:p>
        </p:txBody>
      </p:sp>
      <p:sp>
        <p:nvSpPr>
          <p:cNvPr id="58" name="Picture Placeholder 8">
            <a:extLst>
              <a:ext uri="{FF2B5EF4-FFF2-40B4-BE49-F238E27FC236}">
                <a16:creationId xmlns:a16="http://schemas.microsoft.com/office/drawing/2014/main" id="{F7B16210-AEBA-413D-AFA7-FEDF5CB26130}"/>
              </a:ext>
            </a:extLst>
          </p:cNvPr>
          <p:cNvSpPr>
            <a:spLocks noGrp="1"/>
          </p:cNvSpPr>
          <p:nvPr>
            <p:ph type="pic" sz="quarter" idx="31" hasCustomPrompt="1"/>
          </p:nvPr>
        </p:nvSpPr>
        <p:spPr>
          <a:xfrm>
            <a:off x="7772399" y="3958400"/>
            <a:ext cx="3624019" cy="1920240"/>
          </a:xfrm>
          <a:prstGeom prst="rect">
            <a:avLst/>
          </a:prstGeom>
        </p:spPr>
        <p:txBody>
          <a:bodyPr tIns="91440" anchor="t">
            <a:normAutofit/>
          </a:bodyPr>
          <a:lstStyle>
            <a:lvl1pPr marL="0" indent="0" algn="ctr">
              <a:buNone/>
              <a:defRPr sz="1400" b="0" i="0">
                <a:solidFill>
                  <a:schemeClr val="bg2"/>
                </a:solidFill>
                <a:latin typeface="Arial Regular" charset="0"/>
                <a:ea typeface="Arial Regular" charset="0"/>
                <a:cs typeface="Arial Regular" charset="0"/>
              </a:defRPr>
            </a:lvl1pPr>
          </a:lstStyle>
          <a:p>
            <a:r>
              <a:rPr lang="en-US"/>
              <a:t>Drag photo to placeholder or click on icon to place photo from file.</a:t>
            </a:r>
          </a:p>
        </p:txBody>
      </p:sp>
      <p:sp>
        <p:nvSpPr>
          <p:cNvPr id="59" name="Picture Placeholder 8">
            <a:extLst>
              <a:ext uri="{FF2B5EF4-FFF2-40B4-BE49-F238E27FC236}">
                <a16:creationId xmlns:a16="http://schemas.microsoft.com/office/drawing/2014/main" id="{84229318-5990-4451-BC0D-EB98BA3B49B2}"/>
              </a:ext>
            </a:extLst>
          </p:cNvPr>
          <p:cNvSpPr>
            <a:spLocks noGrp="1"/>
          </p:cNvSpPr>
          <p:nvPr>
            <p:ph type="pic" sz="quarter" idx="32" hasCustomPrompt="1"/>
          </p:nvPr>
        </p:nvSpPr>
        <p:spPr>
          <a:xfrm>
            <a:off x="6849773" y="2056236"/>
            <a:ext cx="1189328" cy="1015527"/>
          </a:xfrm>
          <a:prstGeom prst="rect">
            <a:avLst/>
          </a:prstGeom>
        </p:spPr>
        <p:txBody>
          <a:bodyPr tIns="91440" anchor="t">
            <a:normAutofit/>
          </a:bodyPr>
          <a:lstStyle>
            <a:lvl1pPr marL="0" indent="0" algn="ctr">
              <a:buNone/>
              <a:defRPr sz="800" b="0" i="0">
                <a:solidFill>
                  <a:schemeClr val="bg2"/>
                </a:solidFill>
                <a:latin typeface="Arial Regular" charset="0"/>
                <a:ea typeface="Arial Regular" charset="0"/>
                <a:cs typeface="Arial Regular" charset="0"/>
              </a:defRPr>
            </a:lvl1pPr>
          </a:lstStyle>
          <a:p>
            <a:r>
              <a:rPr lang="en-US"/>
              <a:t>Drag photo to placeholder or click on icon to place file from file.</a:t>
            </a:r>
          </a:p>
        </p:txBody>
      </p:sp>
      <p:sp>
        <p:nvSpPr>
          <p:cNvPr id="2" name="Footer Placeholder 1">
            <a:extLst>
              <a:ext uri="{FF2B5EF4-FFF2-40B4-BE49-F238E27FC236}">
                <a16:creationId xmlns:a16="http://schemas.microsoft.com/office/drawing/2014/main" id="{C77998A7-B39A-4049-8CD3-C91926C36575}"/>
              </a:ext>
            </a:extLst>
          </p:cNvPr>
          <p:cNvSpPr>
            <a:spLocks noGrp="1"/>
          </p:cNvSpPr>
          <p:nvPr>
            <p:ph type="ftr" sz="quarter" idx="33"/>
          </p:nvPr>
        </p:nvSpPr>
        <p:spPr/>
        <p:txBody>
          <a:bodyPr/>
          <a:lstStyle/>
          <a:p>
            <a:r>
              <a:rPr lang="en-US"/>
              <a:t>© 2022 MITRE Engenuity</a:t>
            </a:r>
          </a:p>
        </p:txBody>
      </p:sp>
      <p:pic>
        <p:nvPicPr>
          <p:cNvPr id="26" name="Picture 25">
            <a:extLst>
              <a:ext uri="{FF2B5EF4-FFF2-40B4-BE49-F238E27FC236}">
                <a16:creationId xmlns:a16="http://schemas.microsoft.com/office/drawing/2014/main" id="{FE957F7F-A865-4F7E-979D-4C1A2866E3E6}"/>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02044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pact 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605A1-F2F3-42BA-922E-4740C7B64FC2}"/>
              </a:ext>
            </a:extLst>
          </p:cNvPr>
          <p:cNvPicPr>
            <a:picLocks noChangeAspect="1"/>
          </p:cNvPicPr>
          <p:nvPr userDrawn="1"/>
        </p:nvPicPr>
        <p:blipFill>
          <a:blip r:embed="rId2"/>
          <a:stretch>
            <a:fillRect/>
          </a:stretch>
        </p:blipFill>
        <p:spPr>
          <a:xfrm>
            <a:off x="1177" y="0"/>
            <a:ext cx="12189645" cy="6858000"/>
          </a:xfrm>
          <a:prstGeom prst="rect">
            <a:avLst/>
          </a:prstGeom>
        </p:spPr>
      </p:pic>
      <p:sp>
        <p:nvSpPr>
          <p:cNvPr id="2" name="Title 1">
            <a:extLst>
              <a:ext uri="{FF2B5EF4-FFF2-40B4-BE49-F238E27FC236}">
                <a16:creationId xmlns:a16="http://schemas.microsoft.com/office/drawing/2014/main" id="{970EF8B5-DFBF-49A4-B023-C85A892B1E71}"/>
              </a:ext>
            </a:extLst>
          </p:cNvPr>
          <p:cNvSpPr>
            <a:spLocks noGrp="1"/>
          </p:cNvSpPr>
          <p:nvPr>
            <p:ph type="title" hasCustomPrompt="1"/>
          </p:nvPr>
        </p:nvSpPr>
        <p:spPr>
          <a:xfrm>
            <a:off x="838200" y="365125"/>
            <a:ext cx="9857509" cy="5854698"/>
          </a:xfrm>
        </p:spPr>
        <p:txBody>
          <a:bodyPr>
            <a:normAutofit/>
          </a:bodyPr>
          <a:lstStyle>
            <a:lvl1pPr>
              <a:defRPr sz="5200">
                <a:solidFill>
                  <a:schemeClr val="tx1"/>
                </a:solidFill>
              </a:defRPr>
            </a:lvl1pPr>
          </a:lstStyle>
          <a:p>
            <a:r>
              <a:rPr lang="en-US"/>
              <a:t>Quote Text</a:t>
            </a:r>
          </a:p>
        </p:txBody>
      </p:sp>
      <p:sp>
        <p:nvSpPr>
          <p:cNvPr id="4" name="Slide Number Placeholder 3">
            <a:extLst>
              <a:ext uri="{FF2B5EF4-FFF2-40B4-BE49-F238E27FC236}">
                <a16:creationId xmlns:a16="http://schemas.microsoft.com/office/drawing/2014/main" id="{9B4A4DEF-8444-47AD-8165-776C7C2F5C13}"/>
              </a:ext>
            </a:extLst>
          </p:cNvPr>
          <p:cNvSpPr>
            <a:spLocks noGrp="1"/>
          </p:cNvSpPr>
          <p:nvPr>
            <p:ph type="sldNum" sz="quarter" idx="11"/>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5D881F82-0680-431B-B167-6E8B35D991C6}"/>
              </a:ext>
            </a:extLst>
          </p:cNvPr>
          <p:cNvSpPr>
            <a:spLocks noGrp="1"/>
          </p:cNvSpPr>
          <p:nvPr>
            <p:ph type="ftr" sz="quarter" idx="12"/>
          </p:nvPr>
        </p:nvSpPr>
        <p:spPr/>
        <p:txBody>
          <a:bodyPr/>
          <a:lstStyle>
            <a:lvl1pPr>
              <a:defRPr>
                <a:solidFill>
                  <a:schemeClr val="tx1"/>
                </a:solidFill>
              </a:defRPr>
            </a:lvl1p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7" name="Picture 6">
            <a:extLst>
              <a:ext uri="{FF2B5EF4-FFF2-40B4-BE49-F238E27FC236}">
                <a16:creationId xmlns:a16="http://schemas.microsoft.com/office/drawing/2014/main" id="{75BE5DA3-716B-4D7C-A893-EC2A019EA21C}"/>
              </a:ext>
            </a:extLst>
          </p:cNvPr>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038308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D44029-9CAD-402E-81B7-A1EAA2DC2CF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7" name="Text Placeholder 11">
            <a:extLst>
              <a:ext uri="{FF2B5EF4-FFF2-40B4-BE49-F238E27FC236}">
                <a16:creationId xmlns:a16="http://schemas.microsoft.com/office/drawing/2014/main" id="{0FB06176-E109-4F35-A08B-77EB83FF8590}"/>
              </a:ext>
            </a:extLst>
          </p:cNvPr>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tx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a:extLst>
              <a:ext uri="{FF2B5EF4-FFF2-40B4-BE49-F238E27FC236}">
                <a16:creationId xmlns:a16="http://schemas.microsoft.com/office/drawing/2014/main" id="{01CC59EE-0530-44F7-82AE-14705F6C1395}"/>
              </a:ext>
            </a:extLst>
          </p:cNvPr>
          <p:cNvSpPr>
            <a:spLocks noGrp="1"/>
          </p:cNvSpPr>
          <p:nvPr>
            <p:ph type="body" sz="quarter" idx="13" hasCustomPrompt="1"/>
          </p:nvPr>
        </p:nvSpPr>
        <p:spPr>
          <a:xfrm>
            <a:off x="813816" y="4039986"/>
            <a:ext cx="4686300" cy="2011680"/>
          </a:xfrm>
          <a:prstGeom prst="rect">
            <a:avLst/>
          </a:prstGeo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a:buNone/>
              <a:tabLst/>
              <a:defRPr lang="en-US" sz="2200" b="0" i="0" kern="1200" baseline="0" dirty="0" smtClean="0">
                <a:solidFill>
                  <a:schemeClr val="tx1"/>
                </a:solidFill>
                <a:effectLst/>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br>
              <a:rPr lang="en-US"/>
            </a:br>
            <a:r>
              <a:rPr lang="en-US"/>
              <a:t>McLean, VA 22102</a:t>
            </a:r>
            <a:br>
              <a:rPr lang="en-US"/>
            </a:br>
            <a:r>
              <a:rPr lang="en-US"/>
              <a:t>info@mitre-engenuity.org </a:t>
            </a:r>
            <a:br>
              <a:rPr lang="en-US"/>
            </a:br>
            <a:r>
              <a:rPr lang="en-US"/>
              <a:t>617 123 4567</a:t>
            </a:r>
          </a:p>
        </p:txBody>
      </p:sp>
      <p:pic>
        <p:nvPicPr>
          <p:cNvPr id="9" name="Picture 8">
            <a:extLst>
              <a:ext uri="{FF2B5EF4-FFF2-40B4-BE49-F238E27FC236}">
                <a16:creationId xmlns:a16="http://schemas.microsoft.com/office/drawing/2014/main" id="{05005673-56A8-4B55-837A-D991CA12005E}"/>
              </a:ext>
            </a:extLst>
          </p:cNvPr>
          <p:cNvPicPr>
            <a:picLocks noChangeAspect="1"/>
          </p:cNvPicPr>
          <p:nvPr userDrawn="1"/>
        </p:nvPicPr>
        <p:blipFill>
          <a:blip r:embed="rId2"/>
          <a:stretch>
            <a:fillRect/>
          </a:stretch>
        </p:blipFill>
        <p:spPr>
          <a:xfrm>
            <a:off x="6867144" y="4105656"/>
            <a:ext cx="4654296" cy="1664557"/>
          </a:xfrm>
          <a:prstGeom prst="rect">
            <a:avLst/>
          </a:prstGeom>
        </p:spPr>
      </p:pic>
    </p:spTree>
    <p:extLst>
      <p:ext uri="{BB962C8B-B14F-4D97-AF65-F5344CB8AC3E}">
        <p14:creationId xmlns:p14="http://schemas.microsoft.com/office/powerpoint/2010/main" val="8784654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81E26A-0E68-4555-AC22-E4A10EB254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7670FF5-80DE-4007-8494-EA77ABA2B6C3}"/>
              </a:ext>
            </a:extLst>
          </p:cNvPr>
          <p:cNvSpPr>
            <a:spLocks noGrp="1"/>
          </p:cNvSpPr>
          <p:nvPr>
            <p:ph type="ctrTitle" hasCustomPrompt="1"/>
          </p:nvPr>
        </p:nvSpPr>
        <p:spPr>
          <a:xfrm>
            <a:off x="838200" y="2815616"/>
            <a:ext cx="9829800" cy="1216979"/>
          </a:xfrm>
        </p:spPr>
        <p:txBody>
          <a:bodyPr anchor="b">
            <a:normAutofit/>
          </a:bodyPr>
          <a:lstStyle>
            <a:lvl1pPr algn="l">
              <a:defRPr sz="6500">
                <a:solidFill>
                  <a:schemeClr val="tx1"/>
                </a:solidFill>
                <a:latin typeface="Arial" panose="020B0604020202020204" pitchFamily="34" charset="0"/>
                <a:cs typeface="Arial" panose="020B0604020202020204" pitchFamily="34" charset="0"/>
              </a:defRPr>
            </a:lvl1pPr>
          </a:lstStyle>
          <a:p>
            <a:r>
              <a:rPr lang="en-US"/>
              <a:t>Title</a:t>
            </a:r>
          </a:p>
        </p:txBody>
      </p:sp>
      <p:sp>
        <p:nvSpPr>
          <p:cNvPr id="3" name="Subtitle 2">
            <a:extLst>
              <a:ext uri="{FF2B5EF4-FFF2-40B4-BE49-F238E27FC236}">
                <a16:creationId xmlns:a16="http://schemas.microsoft.com/office/drawing/2014/main" id="{D493ED90-8CC4-426C-A6C6-C04C18524F41}"/>
              </a:ext>
            </a:extLst>
          </p:cNvPr>
          <p:cNvSpPr>
            <a:spLocks noGrp="1"/>
          </p:cNvSpPr>
          <p:nvPr>
            <p:ph type="subTitle" idx="1" hasCustomPrompt="1"/>
          </p:nvPr>
        </p:nvSpPr>
        <p:spPr>
          <a:xfrm>
            <a:off x="838200" y="5401514"/>
            <a:ext cx="7158318" cy="621250"/>
          </a:xfrm>
        </p:spPr>
        <p:txBody>
          <a:bodyPr>
            <a:normAutofit/>
          </a:bodyPr>
          <a:lstStyle>
            <a:lvl1pPr marL="0" indent="0" algn="l">
              <a:buNone/>
              <a:defRPr sz="2800" b="1">
                <a:solidFill>
                  <a:schemeClr val="tx1"/>
                </a:solidFill>
                <a:latin typeface="Arial Bold" panose="020B0704020202020204" pitchFamily="34" charset="0"/>
                <a:cs typeface="Arial Bold" panose="020B07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800" b="1"/>
              <a:t>01 January 2020</a:t>
            </a:r>
          </a:p>
        </p:txBody>
      </p:sp>
      <p:sp>
        <p:nvSpPr>
          <p:cNvPr id="4" name="Footer Placeholder 3">
            <a:extLst>
              <a:ext uri="{FF2B5EF4-FFF2-40B4-BE49-F238E27FC236}">
                <a16:creationId xmlns:a16="http://schemas.microsoft.com/office/drawing/2014/main" id="{C61F7268-DF16-4BEA-9F12-2861B47D129F}"/>
              </a:ext>
            </a:extLst>
          </p:cNvPr>
          <p:cNvSpPr>
            <a:spLocks noGrp="1"/>
          </p:cNvSpPr>
          <p:nvPr>
            <p:ph type="ftr" sz="quarter" idx="10"/>
          </p:nvPr>
        </p:nvSpPr>
        <p:spPr>
          <a:xfrm>
            <a:off x="838200" y="6311901"/>
            <a:ext cx="6466840" cy="353060"/>
          </a:xfrm>
        </p:spPr>
        <p:txBody>
          <a:bodyPr/>
          <a:lstStyle>
            <a:lvl1pPr>
              <a:defRPr>
                <a:solidFill>
                  <a:schemeClr val="tx1"/>
                </a:solidFill>
              </a:defRPr>
            </a:lvl1pPr>
          </a:lstStyle>
          <a:p>
            <a:r>
              <a:rPr lang="en-US"/>
              <a:t>© 2021 MITRE Engenuity</a:t>
            </a:r>
          </a:p>
        </p:txBody>
      </p:sp>
      <p:sp>
        <p:nvSpPr>
          <p:cNvPr id="5" name="Slide Number Placeholder 4">
            <a:extLst>
              <a:ext uri="{FF2B5EF4-FFF2-40B4-BE49-F238E27FC236}">
                <a16:creationId xmlns:a16="http://schemas.microsoft.com/office/drawing/2014/main" id="{8DE68E26-3D5B-4CCB-B7F6-2E9991E13A01}"/>
              </a:ext>
            </a:extLst>
          </p:cNvPr>
          <p:cNvSpPr>
            <a:spLocks noGrp="1"/>
          </p:cNvSpPr>
          <p:nvPr>
            <p:ph type="sldNum" sz="quarter" idx="11"/>
          </p:nvPr>
        </p:nvSpPr>
        <p:spPr/>
        <p:txBody>
          <a:bodyPr/>
          <a:lstStyle>
            <a:lvl1pPr>
              <a:defRPr>
                <a:solidFill>
                  <a:schemeClr val="tx1"/>
                </a:solidFill>
              </a:defRPr>
            </a:lvl1pPr>
          </a:lstStyle>
          <a:p>
            <a:fld id="{DB85DCCE-0970-4715-A7D1-D540FF703FF2}" type="slidenum">
              <a:rPr lang="en-US" smtClean="0"/>
              <a:pPr/>
              <a:t>‹#›</a:t>
            </a:fld>
            <a:endParaRPr lang="en-US"/>
          </a:p>
        </p:txBody>
      </p:sp>
      <p:pic>
        <p:nvPicPr>
          <p:cNvPr id="10" name="Picture 9">
            <a:extLst>
              <a:ext uri="{FF2B5EF4-FFF2-40B4-BE49-F238E27FC236}">
                <a16:creationId xmlns:a16="http://schemas.microsoft.com/office/drawing/2014/main" id="{E832FE20-14F8-473E-A9FF-684FD14C5CC1}"/>
              </a:ext>
            </a:extLst>
          </p:cNvPr>
          <p:cNvPicPr>
            <a:picLocks noChangeAspect="1"/>
          </p:cNvPicPr>
          <p:nvPr userDrawn="1"/>
        </p:nvPicPr>
        <p:blipFill>
          <a:blip r:embed="rId3"/>
          <a:stretch>
            <a:fillRect/>
          </a:stretch>
        </p:blipFill>
        <p:spPr>
          <a:xfrm>
            <a:off x="804672" y="992820"/>
            <a:ext cx="5226388" cy="456272"/>
          </a:xfrm>
          <a:prstGeom prst="rect">
            <a:avLst/>
          </a:prstGeom>
        </p:spPr>
      </p:pic>
      <p:sp>
        <p:nvSpPr>
          <p:cNvPr id="9" name="Text Placeholder 3">
            <a:extLst>
              <a:ext uri="{FF2B5EF4-FFF2-40B4-BE49-F238E27FC236}">
                <a16:creationId xmlns:a16="http://schemas.microsoft.com/office/drawing/2014/main" id="{2EE66C78-CB45-4E0D-8B90-82E7C02508FA}"/>
              </a:ext>
            </a:extLst>
          </p:cNvPr>
          <p:cNvSpPr>
            <a:spLocks noGrp="1"/>
          </p:cNvSpPr>
          <p:nvPr>
            <p:ph type="body" sz="half" idx="2" hasCustomPrompt="1"/>
          </p:nvPr>
        </p:nvSpPr>
        <p:spPr>
          <a:xfrm>
            <a:off x="838200" y="4794853"/>
            <a:ext cx="7158318" cy="577241"/>
          </a:xfrm>
        </p:spPr>
        <p:txBody>
          <a:bodyPr>
            <a:normAutofit/>
          </a:bodyPr>
          <a:lstStyle>
            <a:lvl1pPr marL="0" indent="0">
              <a:buNone/>
              <a:defRPr sz="2800" b="1">
                <a:solidFill>
                  <a:schemeClr val="tx1"/>
                </a:solidFill>
                <a:latin typeface="Arial Bold" panose="020B0704020202020204" pitchFamily="34" charset="0"/>
                <a:cs typeface="Arial Bold" panose="020B07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Presented by Name</a:t>
            </a:r>
          </a:p>
        </p:txBody>
      </p:sp>
      <p:sp>
        <p:nvSpPr>
          <p:cNvPr id="11" name="TextBox 10">
            <a:extLst>
              <a:ext uri="{FF2B5EF4-FFF2-40B4-BE49-F238E27FC236}">
                <a16:creationId xmlns:a16="http://schemas.microsoft.com/office/drawing/2014/main" id="{FF890C4A-F46A-7B46-A137-645D52C72EB4}"/>
              </a:ext>
            </a:extLst>
          </p:cNvPr>
          <p:cNvSpPr txBox="1"/>
          <p:nvPr userDrawn="1"/>
        </p:nvSpPr>
        <p:spPr>
          <a:xfrm>
            <a:off x="5020056" y="6291072"/>
            <a:ext cx="1511418" cy="553998"/>
          </a:xfrm>
          <a:prstGeom prst="rect">
            <a:avLst/>
          </a:prstGeom>
          <a:noFill/>
        </p:spPr>
        <p:txBody>
          <a:bodyPr wrap="square" rtlCol="0">
            <a:spAutoFit/>
          </a:bodyPr>
          <a:lstStyle/>
          <a:p>
            <a:r>
              <a:rPr lang="en-US" sz="1200" b="1">
                <a:solidFill>
                  <a:srgbClr val="FFC000"/>
                </a:solidFill>
                <a:highlight>
                  <a:srgbClr val="1D252C"/>
                </a:highlight>
              </a:rPr>
              <a:t>TLP:AMBER:CTID</a:t>
            </a:r>
            <a:r>
              <a:rPr lang="en-US">
                <a:solidFill>
                  <a:srgbClr val="FFC000"/>
                </a:solidFill>
                <a:highlight>
                  <a:srgbClr val="1D252C"/>
                </a:highlight>
              </a:rPr>
              <a:t> </a:t>
            </a:r>
            <a:endParaRPr lang="en-US"/>
          </a:p>
        </p:txBody>
      </p:sp>
    </p:spTree>
    <p:extLst>
      <p:ext uri="{BB962C8B-B14F-4D97-AF65-F5344CB8AC3E}">
        <p14:creationId xmlns:p14="http://schemas.microsoft.com/office/powerpoint/2010/main" val="8112013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4AAA0D-AE83-4A04-B702-124925A1D6D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tx1"/>
                </a:solidFill>
              </a:defRPr>
            </a:lvl1pPr>
          </a:lstStyle>
          <a:p>
            <a:r>
              <a:rPr lang="en-US"/>
              <a:t>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232F4121-4BB0-4774-8C2A-E43C15FF2A6A}"/>
              </a:ext>
            </a:extLst>
          </p:cNvPr>
          <p:cNvSpPr>
            <a:spLocks noGrp="1"/>
          </p:cNvSpPr>
          <p:nvPr>
            <p:ph type="ftr" sz="quarter" idx="13"/>
          </p:nvPr>
        </p:nvSpPr>
        <p:spPr/>
        <p:txBody>
          <a:bodyPr/>
          <a:lstStyle>
            <a:lvl1pPr>
              <a:defRPr>
                <a:solidFill>
                  <a:schemeClr val="tx1"/>
                </a:solidFill>
              </a:defRPr>
            </a:lvl1pPr>
          </a:lstStyle>
          <a:p>
            <a:r>
              <a:rPr lang="en-US"/>
              <a:t>© 2021 MITRE Engenuity</a:t>
            </a:r>
          </a:p>
        </p:txBody>
      </p:sp>
      <p:pic>
        <p:nvPicPr>
          <p:cNvPr id="9" name="Picture 8">
            <a:extLst>
              <a:ext uri="{FF2B5EF4-FFF2-40B4-BE49-F238E27FC236}">
                <a16:creationId xmlns:a16="http://schemas.microsoft.com/office/drawing/2014/main" id="{28ACA488-AD80-47A9-A8EB-4F57A8C7F525}"/>
              </a:ext>
            </a:extLst>
          </p:cNvPr>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2860985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ppendix 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30EB1A-B3BD-4EE6-A280-4F9696A238C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tx1"/>
                </a:solidFill>
              </a:defRPr>
            </a:lvl1pPr>
          </a:lstStyle>
          <a:p>
            <a:r>
              <a:rPr lang="en-US"/>
              <a:t>Appendix 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0A0F3079-BC72-4866-9C3B-417AB9647511}"/>
              </a:ext>
            </a:extLst>
          </p:cNvPr>
          <p:cNvSpPr>
            <a:spLocks noGrp="1"/>
          </p:cNvSpPr>
          <p:nvPr>
            <p:ph type="ftr" sz="quarter" idx="13"/>
          </p:nvPr>
        </p:nvSpPr>
        <p:spPr/>
        <p:txBody>
          <a:bodyPr/>
          <a:lstStyle>
            <a:lvl1pPr>
              <a:defRPr>
                <a:solidFill>
                  <a:schemeClr val="tx1"/>
                </a:solidFill>
              </a:defRPr>
            </a:lvl1pPr>
          </a:lstStyle>
          <a:p>
            <a:r>
              <a:rPr lang="en-US"/>
              <a:t>© 2021 MITRE Engenuity</a:t>
            </a:r>
          </a:p>
        </p:txBody>
      </p:sp>
      <p:pic>
        <p:nvPicPr>
          <p:cNvPr id="7" name="Picture 6">
            <a:extLst>
              <a:ext uri="{FF2B5EF4-FFF2-40B4-BE49-F238E27FC236}">
                <a16:creationId xmlns:a16="http://schemas.microsoft.com/office/drawing/2014/main" id="{D44C6B5F-0362-46AF-BA44-A7356F63B4FD}"/>
              </a:ext>
            </a:extLst>
          </p:cNvPr>
          <p:cNvPicPr>
            <a:picLocks noChangeAspect="1"/>
          </p:cNvPicPr>
          <p:nvPr userDrawn="1"/>
        </p:nvPicPr>
        <p:blipFill>
          <a:blip r:embed="rId3"/>
          <a:stretch>
            <a:fillRect/>
          </a:stretch>
        </p:blipFill>
        <p:spPr>
          <a:xfrm>
            <a:off x="8970264" y="6400800"/>
            <a:ext cx="2432304" cy="212344"/>
          </a:xfrm>
          <a:prstGeom prst="rect">
            <a:avLst/>
          </a:prstGeom>
        </p:spPr>
      </p:pic>
      <p:sp>
        <p:nvSpPr>
          <p:cNvPr id="9" name="TextBox 8">
            <a:extLst>
              <a:ext uri="{FF2B5EF4-FFF2-40B4-BE49-F238E27FC236}">
                <a16:creationId xmlns:a16="http://schemas.microsoft.com/office/drawing/2014/main" id="{CC684B0B-61F5-6249-9BE6-13621E440C87}"/>
              </a:ext>
            </a:extLst>
          </p:cNvPr>
          <p:cNvSpPr txBox="1"/>
          <p:nvPr userDrawn="1"/>
        </p:nvSpPr>
        <p:spPr>
          <a:xfrm>
            <a:off x="5020056" y="6291072"/>
            <a:ext cx="1511418" cy="553998"/>
          </a:xfrm>
          <a:prstGeom prst="rect">
            <a:avLst/>
          </a:prstGeom>
          <a:noFill/>
        </p:spPr>
        <p:txBody>
          <a:bodyPr wrap="square" rtlCol="0">
            <a:spAutoFit/>
          </a:bodyPr>
          <a:lstStyle/>
          <a:p>
            <a:r>
              <a:rPr lang="en-US" sz="1200" b="1">
                <a:solidFill>
                  <a:srgbClr val="FFC000"/>
                </a:solidFill>
                <a:highlight>
                  <a:srgbClr val="1D252C"/>
                </a:highlight>
              </a:rPr>
              <a:t>TLP:AMBER:CTID</a:t>
            </a:r>
            <a:r>
              <a:rPr lang="en-US">
                <a:solidFill>
                  <a:srgbClr val="FFC000"/>
                </a:solidFill>
                <a:highlight>
                  <a:srgbClr val="1D252C"/>
                </a:highlight>
              </a:rPr>
              <a:t> </a:t>
            </a:r>
            <a:endParaRPr lang="en-US"/>
          </a:p>
        </p:txBody>
      </p:sp>
    </p:spTree>
    <p:extLst>
      <p:ext uri="{BB962C8B-B14F-4D97-AF65-F5344CB8AC3E}">
        <p14:creationId xmlns:p14="http://schemas.microsoft.com/office/powerpoint/2010/main" val="208928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D5C54-5F5A-4784-ABAC-EE1A026B8A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40" r="78"/>
          <a:stretch/>
        </p:blipFill>
        <p:spPr>
          <a:xfrm>
            <a:off x="0" y="0"/>
            <a:ext cx="12192000" cy="6861614"/>
          </a:xfrm>
          <a:prstGeom prst="rect">
            <a:avLst/>
          </a:prstGeom>
        </p:spPr>
      </p:pic>
      <p:sp>
        <p:nvSpPr>
          <p:cNvPr id="2" name="Title 1">
            <a:extLst>
              <a:ext uri="{FF2B5EF4-FFF2-40B4-BE49-F238E27FC236}">
                <a16:creationId xmlns:a16="http://schemas.microsoft.com/office/drawing/2014/main" id="{DB986385-6D0E-449F-8A58-AB215FC51BDF}"/>
              </a:ext>
            </a:extLst>
          </p:cNvPr>
          <p:cNvSpPr>
            <a:spLocks noGrp="1"/>
          </p:cNvSpPr>
          <p:nvPr>
            <p:ph type="title" hasCustomPrompt="1"/>
          </p:nvPr>
        </p:nvSpPr>
        <p:spPr>
          <a:xfrm>
            <a:off x="838200" y="2944091"/>
            <a:ext cx="10515600" cy="969818"/>
          </a:xfrm>
        </p:spPr>
        <p:txBody>
          <a:bodyPr anchor="b"/>
          <a:lstStyle>
            <a:lvl1pPr>
              <a:defRPr sz="6000">
                <a:solidFill>
                  <a:schemeClr val="bg2"/>
                </a:solidFill>
              </a:defRPr>
            </a:lvl1pPr>
          </a:lstStyle>
          <a:p>
            <a:r>
              <a:rPr lang="en-US"/>
              <a:t>Section Title</a:t>
            </a:r>
          </a:p>
        </p:txBody>
      </p:sp>
      <p:sp>
        <p:nvSpPr>
          <p:cNvPr id="6" name="Slide Number Placeholder 5">
            <a:extLst>
              <a:ext uri="{FF2B5EF4-FFF2-40B4-BE49-F238E27FC236}">
                <a16:creationId xmlns:a16="http://schemas.microsoft.com/office/drawing/2014/main" id="{FB30D627-ED5A-4676-9B04-A55D50569346}"/>
              </a:ext>
            </a:extLst>
          </p:cNvPr>
          <p:cNvSpPr>
            <a:spLocks noGrp="1"/>
          </p:cNvSpPr>
          <p:nvPr>
            <p:ph type="sldNum" sz="quarter" idx="12"/>
          </p:nvPr>
        </p:nvSpPr>
        <p:spPr/>
        <p:txBody>
          <a:bodyPr/>
          <a:lstStyle>
            <a:lvl1pPr>
              <a:defRPr>
                <a:solidFill>
                  <a:schemeClr val="bg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1DC9E322-9BEA-4816-849B-DA1F55A7BFBC}"/>
              </a:ext>
            </a:extLst>
          </p:cNvPr>
          <p:cNvSpPr>
            <a:spLocks noGrp="1"/>
          </p:cNvSpPr>
          <p:nvPr>
            <p:ph type="ftr" sz="quarter" idx="13"/>
          </p:nvPr>
        </p:nvSpPr>
        <p:spPr/>
        <p:txBody>
          <a:bodyPr/>
          <a:lstStyle>
            <a:lvl1pPr>
              <a:defRPr>
                <a:solidFill>
                  <a:schemeClr val="bg2"/>
                </a:solidFill>
              </a:defRPr>
            </a:lvl1pPr>
          </a:lstStyle>
          <a:p>
            <a:r>
              <a:rPr lang="en-US"/>
              <a:t>© 2021 MITRE Engenuity</a:t>
            </a:r>
          </a:p>
        </p:txBody>
      </p:sp>
      <p:pic>
        <p:nvPicPr>
          <p:cNvPr id="8" name="Picture 7">
            <a:extLst>
              <a:ext uri="{FF2B5EF4-FFF2-40B4-BE49-F238E27FC236}">
                <a16:creationId xmlns:a16="http://schemas.microsoft.com/office/drawing/2014/main" id="{A65CC057-DDF7-4CF7-B899-56952CB534F4}"/>
              </a:ext>
            </a:extLst>
          </p:cNvPr>
          <p:cNvPicPr>
            <a:picLocks noChangeAspect="1"/>
          </p:cNvPicPr>
          <p:nvPr userDrawn="1"/>
        </p:nvPicPr>
        <p:blipFill>
          <a:blip r:embed="rId3"/>
          <a:stretch>
            <a:fillRect/>
          </a:stretch>
        </p:blipFill>
        <p:spPr>
          <a:xfrm>
            <a:off x="8970264" y="6400800"/>
            <a:ext cx="2432304" cy="212344"/>
          </a:xfrm>
          <a:prstGeom prst="rect">
            <a:avLst/>
          </a:prstGeom>
        </p:spPr>
      </p:pic>
      <p:sp>
        <p:nvSpPr>
          <p:cNvPr id="7" name="TextBox 6">
            <a:extLst>
              <a:ext uri="{FF2B5EF4-FFF2-40B4-BE49-F238E27FC236}">
                <a16:creationId xmlns:a16="http://schemas.microsoft.com/office/drawing/2014/main" id="{41BDEB43-1008-4A40-A377-3857FC7F2E84}"/>
              </a:ext>
            </a:extLst>
          </p:cNvPr>
          <p:cNvSpPr txBox="1"/>
          <p:nvPr userDrawn="1"/>
        </p:nvSpPr>
        <p:spPr>
          <a:xfrm>
            <a:off x="5238224" y="6229973"/>
            <a:ext cx="1511418" cy="553998"/>
          </a:xfrm>
          <a:prstGeom prst="rect">
            <a:avLst/>
          </a:prstGeom>
          <a:noFill/>
        </p:spPr>
        <p:txBody>
          <a:bodyPr wrap="square" rtlCol="0">
            <a:spAutoFit/>
          </a:bodyPr>
          <a:lstStyle/>
          <a:p>
            <a:r>
              <a:rPr lang="en-US" sz="1200" b="1">
                <a:solidFill>
                  <a:srgbClr val="FFC000"/>
                </a:solidFill>
                <a:highlight>
                  <a:srgbClr val="1D252C"/>
                </a:highlight>
              </a:rPr>
              <a:t>TLP:AMBER:CTID</a:t>
            </a:r>
            <a:r>
              <a:rPr lang="en-US">
                <a:solidFill>
                  <a:srgbClr val="FFC000"/>
                </a:solidFill>
                <a:highlight>
                  <a:srgbClr val="1D252C"/>
                </a:highlight>
              </a:rPr>
              <a:t> </a:t>
            </a:r>
            <a:endParaRPr lang="en-US"/>
          </a:p>
        </p:txBody>
      </p:sp>
    </p:spTree>
    <p:extLst>
      <p:ext uri="{BB962C8B-B14F-4D97-AF65-F5344CB8AC3E}">
        <p14:creationId xmlns:p14="http://schemas.microsoft.com/office/powerpoint/2010/main" val="38809708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pact 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605A1-F2F3-42BA-922E-4740C7B64FC2}"/>
              </a:ext>
            </a:extLst>
          </p:cNvPr>
          <p:cNvPicPr>
            <a:picLocks noChangeAspect="1"/>
          </p:cNvPicPr>
          <p:nvPr userDrawn="1"/>
        </p:nvPicPr>
        <p:blipFill>
          <a:blip r:embed="rId2"/>
          <a:stretch>
            <a:fillRect/>
          </a:stretch>
        </p:blipFill>
        <p:spPr>
          <a:xfrm>
            <a:off x="1177" y="0"/>
            <a:ext cx="12189645" cy="6858000"/>
          </a:xfrm>
          <a:prstGeom prst="rect">
            <a:avLst/>
          </a:prstGeom>
        </p:spPr>
      </p:pic>
      <p:sp>
        <p:nvSpPr>
          <p:cNvPr id="2" name="Title 1">
            <a:extLst>
              <a:ext uri="{FF2B5EF4-FFF2-40B4-BE49-F238E27FC236}">
                <a16:creationId xmlns:a16="http://schemas.microsoft.com/office/drawing/2014/main" id="{970EF8B5-DFBF-49A4-B023-C85A892B1E71}"/>
              </a:ext>
            </a:extLst>
          </p:cNvPr>
          <p:cNvSpPr>
            <a:spLocks noGrp="1"/>
          </p:cNvSpPr>
          <p:nvPr>
            <p:ph type="title" hasCustomPrompt="1"/>
          </p:nvPr>
        </p:nvSpPr>
        <p:spPr>
          <a:xfrm>
            <a:off x="838200" y="365125"/>
            <a:ext cx="9857509" cy="5854698"/>
          </a:xfrm>
        </p:spPr>
        <p:txBody>
          <a:bodyPr>
            <a:normAutofit/>
          </a:bodyPr>
          <a:lstStyle>
            <a:lvl1pPr>
              <a:defRPr sz="5200">
                <a:solidFill>
                  <a:schemeClr val="tx1"/>
                </a:solidFill>
              </a:defRPr>
            </a:lvl1pPr>
          </a:lstStyle>
          <a:p>
            <a:r>
              <a:rPr lang="en-US"/>
              <a:t>Quote Text</a:t>
            </a:r>
          </a:p>
        </p:txBody>
      </p:sp>
      <p:sp>
        <p:nvSpPr>
          <p:cNvPr id="4" name="Slide Number Placeholder 3">
            <a:extLst>
              <a:ext uri="{FF2B5EF4-FFF2-40B4-BE49-F238E27FC236}">
                <a16:creationId xmlns:a16="http://schemas.microsoft.com/office/drawing/2014/main" id="{9B4A4DEF-8444-47AD-8165-776C7C2F5C13}"/>
              </a:ext>
            </a:extLst>
          </p:cNvPr>
          <p:cNvSpPr>
            <a:spLocks noGrp="1"/>
          </p:cNvSpPr>
          <p:nvPr>
            <p:ph type="sldNum" sz="quarter" idx="11"/>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3" name="Footer Placeholder 2">
            <a:extLst>
              <a:ext uri="{FF2B5EF4-FFF2-40B4-BE49-F238E27FC236}">
                <a16:creationId xmlns:a16="http://schemas.microsoft.com/office/drawing/2014/main" id="{5D881F82-0680-431B-B167-6E8B35D991C6}"/>
              </a:ext>
            </a:extLst>
          </p:cNvPr>
          <p:cNvSpPr>
            <a:spLocks noGrp="1"/>
          </p:cNvSpPr>
          <p:nvPr>
            <p:ph type="ftr" sz="quarter" idx="12"/>
          </p:nvPr>
        </p:nvSpPr>
        <p:spPr/>
        <p:txBody>
          <a:bodyPr/>
          <a:lstStyle>
            <a:lvl1pPr>
              <a:defRPr>
                <a:solidFill>
                  <a:schemeClr val="tx1"/>
                </a:solidFill>
              </a:defRPr>
            </a:lvl1pPr>
          </a:lstStyle>
          <a:p>
            <a:r>
              <a:rPr lang="en-US"/>
              <a:t>© 2021 MITRE Engenuity</a:t>
            </a:r>
          </a:p>
        </p:txBody>
      </p:sp>
      <p:pic>
        <p:nvPicPr>
          <p:cNvPr id="7" name="Picture 6">
            <a:extLst>
              <a:ext uri="{FF2B5EF4-FFF2-40B4-BE49-F238E27FC236}">
                <a16:creationId xmlns:a16="http://schemas.microsoft.com/office/drawing/2014/main" id="{75BE5DA3-716B-4D7C-A893-EC2A019EA21C}"/>
              </a:ext>
            </a:extLst>
          </p:cNvPr>
          <p:cNvPicPr>
            <a:picLocks noChangeAspect="1"/>
          </p:cNvPicPr>
          <p:nvPr userDrawn="1"/>
        </p:nvPicPr>
        <p:blipFill>
          <a:blip r:embed="rId3"/>
          <a:stretch>
            <a:fillRect/>
          </a:stretch>
        </p:blipFill>
        <p:spPr>
          <a:xfrm>
            <a:off x="8970264" y="6400800"/>
            <a:ext cx="2432304" cy="212344"/>
          </a:xfrm>
          <a:prstGeom prst="rect">
            <a:avLst/>
          </a:prstGeom>
        </p:spPr>
      </p:pic>
      <p:sp>
        <p:nvSpPr>
          <p:cNvPr id="8" name="TextBox 7">
            <a:extLst>
              <a:ext uri="{FF2B5EF4-FFF2-40B4-BE49-F238E27FC236}">
                <a16:creationId xmlns:a16="http://schemas.microsoft.com/office/drawing/2014/main" id="{892508C9-1CB5-6C42-9AFF-408330AB277D}"/>
              </a:ext>
            </a:extLst>
          </p:cNvPr>
          <p:cNvSpPr txBox="1"/>
          <p:nvPr userDrawn="1"/>
        </p:nvSpPr>
        <p:spPr>
          <a:xfrm>
            <a:off x="5242127" y="6287021"/>
            <a:ext cx="1511418" cy="553998"/>
          </a:xfrm>
          <a:prstGeom prst="rect">
            <a:avLst/>
          </a:prstGeom>
          <a:noFill/>
        </p:spPr>
        <p:txBody>
          <a:bodyPr wrap="square" rtlCol="0">
            <a:spAutoFit/>
          </a:bodyPr>
          <a:lstStyle/>
          <a:p>
            <a:r>
              <a:rPr lang="en-US" sz="1200" b="1">
                <a:solidFill>
                  <a:srgbClr val="FFC000"/>
                </a:solidFill>
                <a:highlight>
                  <a:srgbClr val="1D252C"/>
                </a:highlight>
              </a:rPr>
              <a:t>TLP:AMBER:CTID</a:t>
            </a:r>
            <a:r>
              <a:rPr lang="en-US">
                <a:solidFill>
                  <a:srgbClr val="FFC000"/>
                </a:solidFill>
                <a:highlight>
                  <a:srgbClr val="1D252C"/>
                </a:highlight>
              </a:rPr>
              <a:t> </a:t>
            </a:r>
            <a:endParaRPr lang="en-US"/>
          </a:p>
        </p:txBody>
      </p:sp>
    </p:spTree>
    <p:extLst>
      <p:ext uri="{BB962C8B-B14F-4D97-AF65-F5344CB8AC3E}">
        <p14:creationId xmlns:p14="http://schemas.microsoft.com/office/powerpoint/2010/main" val="28102662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Accent Title and Content">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D61A00-8DA5-4CC8-AD52-7175885F78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4836" y="229137"/>
            <a:ext cx="1958888" cy="6421144"/>
          </a:xfrm>
          <a:prstGeom prst="rect">
            <a:avLst/>
          </a:prstGeom>
        </p:spPr>
      </p:pic>
      <p:sp>
        <p:nvSpPr>
          <p:cNvPr id="2" name="Title 1">
            <a:extLst>
              <a:ext uri="{FF2B5EF4-FFF2-40B4-BE49-F238E27FC236}">
                <a16:creationId xmlns:a16="http://schemas.microsoft.com/office/drawing/2014/main" id="{519E746D-8040-47C2-AEEA-623DAD139AC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09CC186-6C0F-451C-ABAD-FC6CA78AE0F2}"/>
              </a:ext>
            </a:extLst>
          </p:cNvPr>
          <p:cNvSpPr>
            <a:spLocks noGrp="1"/>
          </p:cNvSpPr>
          <p:nvPr>
            <p:ph idx="1"/>
          </p:nvPr>
        </p:nvSpPr>
        <p:spPr/>
        <p:txBody>
          <a:bodyPr/>
          <a:lstStyle>
            <a:lvl1pPr>
              <a:defRPr>
                <a:solidFill>
                  <a:schemeClr val="bg2"/>
                </a:solidFill>
              </a:defRPr>
            </a:lvl1pPr>
            <a:lvl2pPr>
              <a:defRPr>
                <a:solidFill>
                  <a:schemeClr val="bg1"/>
                </a:solidFill>
              </a:defRPr>
            </a:lvl2pPr>
            <a:lvl3pPr>
              <a:defRPr>
                <a:solidFill>
                  <a:schemeClr val="bg2"/>
                </a:solidFill>
              </a:defRPr>
            </a:lvl3pPr>
            <a:lvl4pPr>
              <a:defRPr>
                <a:solidFill>
                  <a:schemeClr val="bg1"/>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3BE553-43E1-4EAD-8FD8-06745F300323}"/>
              </a:ext>
            </a:extLst>
          </p:cNvPr>
          <p:cNvSpPr>
            <a:spLocks noGrp="1"/>
          </p:cNvSpPr>
          <p:nvPr>
            <p:ph type="sldNum" sz="quarter" idx="12"/>
          </p:nvPr>
        </p:nvSpPr>
        <p:spPr/>
        <p:txBody>
          <a:bodyPr/>
          <a:lstStyle>
            <a:lvl1pPr>
              <a:defRPr>
                <a:solidFill>
                  <a:schemeClr val="bg1"/>
                </a:solidFill>
              </a:defRPr>
            </a:lvl1pPr>
          </a:lstStyle>
          <a:p>
            <a:fld id="{DB85DCCE-0970-4715-A7D1-D540FF703FF2}" type="slidenum">
              <a:rPr lang="en-US" smtClean="0"/>
              <a:pPr/>
              <a:t>‹#›</a:t>
            </a:fld>
            <a:endParaRPr lang="en-US"/>
          </a:p>
        </p:txBody>
      </p:sp>
      <p:sp>
        <p:nvSpPr>
          <p:cNvPr id="4" name="Footer Placeholder 3">
            <a:extLst>
              <a:ext uri="{FF2B5EF4-FFF2-40B4-BE49-F238E27FC236}">
                <a16:creationId xmlns:a16="http://schemas.microsoft.com/office/drawing/2014/main" id="{E5CD3F67-95F9-41B0-BA06-CC4DC9E2A9A9}"/>
              </a:ext>
            </a:extLst>
          </p:cNvPr>
          <p:cNvSpPr>
            <a:spLocks noGrp="1"/>
          </p:cNvSpPr>
          <p:nvPr>
            <p:ph type="ftr" sz="quarter" idx="13"/>
          </p:nvPr>
        </p:nvSpPr>
        <p:spPr/>
        <p:txBody>
          <a:bodyPr/>
          <a:lstStyle/>
          <a:p>
            <a:r>
              <a:rPr lang="en-US"/>
              <a:t>© 2021 MITRE Engenuity</a:t>
            </a:r>
          </a:p>
        </p:txBody>
      </p:sp>
      <p:pic>
        <p:nvPicPr>
          <p:cNvPr id="9" name="Picture 8">
            <a:extLst>
              <a:ext uri="{FF2B5EF4-FFF2-40B4-BE49-F238E27FC236}">
                <a16:creationId xmlns:a16="http://schemas.microsoft.com/office/drawing/2014/main" id="{A48E37A4-539E-4921-B953-9D9DD63DEA2C}"/>
              </a:ext>
            </a:extLst>
          </p:cNvPr>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385471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8452-ED2C-4B53-99C1-D2FA2DC587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ECDD2-9D22-4593-A562-DA6674C0431D}"/>
              </a:ext>
            </a:extLst>
          </p:cNvPr>
          <p:cNvSpPr>
            <a:spLocks noGrp="1"/>
          </p:cNvSpPr>
          <p:nvPr>
            <p:ph sz="half" idx="1"/>
          </p:nvPr>
        </p:nvSpPr>
        <p:spPr>
          <a:xfrm>
            <a:off x="838199" y="1825625"/>
            <a:ext cx="987112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ED0F81E-51FD-462D-9FEB-3F76F8DB8524}"/>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5" name="Footer Placeholder 4">
            <a:extLst>
              <a:ext uri="{FF2B5EF4-FFF2-40B4-BE49-F238E27FC236}">
                <a16:creationId xmlns:a16="http://schemas.microsoft.com/office/drawing/2014/main" id="{A10412A7-16BC-4708-A649-ED501A2328F0}"/>
              </a:ext>
            </a:extLst>
          </p:cNvPr>
          <p:cNvSpPr>
            <a:spLocks noGrp="1"/>
          </p:cNvSpPr>
          <p:nvPr>
            <p:ph type="ftr" sz="quarter" idx="13"/>
          </p:nvPr>
        </p:nvSpPr>
        <p:spPr>
          <a:xfrm>
            <a:off x="676420" y="6313781"/>
            <a:ext cx="2066780" cy="365125"/>
          </a:xfrm>
        </p:spPr>
        <p:txBody>
          <a:bodyPr/>
          <a:lstStyle/>
          <a:p>
            <a:r>
              <a:rPr lang="en-US"/>
              <a:t>© 2021 MITRE Engenuity</a:t>
            </a:r>
          </a:p>
        </p:txBody>
      </p:sp>
      <p:pic>
        <p:nvPicPr>
          <p:cNvPr id="9" name="Picture 8">
            <a:extLst>
              <a:ext uri="{FF2B5EF4-FFF2-40B4-BE49-F238E27FC236}">
                <a16:creationId xmlns:a16="http://schemas.microsoft.com/office/drawing/2014/main" id="{F34499C8-4EF9-4912-A227-543E0BA05C44}"/>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7375043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D43222-B2EF-4B1D-B2DA-EB6FF655E9D9}"/>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3" name="Footer Placeholder 2">
            <a:extLst>
              <a:ext uri="{FF2B5EF4-FFF2-40B4-BE49-F238E27FC236}">
                <a16:creationId xmlns:a16="http://schemas.microsoft.com/office/drawing/2014/main" id="{BE6A0FFD-30E5-4E36-8A5C-69B9B8C75BEF}"/>
              </a:ext>
            </a:extLst>
          </p:cNvPr>
          <p:cNvSpPr>
            <a:spLocks noGrp="1"/>
          </p:cNvSpPr>
          <p:nvPr>
            <p:ph type="ftr" sz="quarter" idx="13"/>
          </p:nvPr>
        </p:nvSpPr>
        <p:spPr/>
        <p:txBody>
          <a:bodyPr/>
          <a:lstStyle/>
          <a:p>
            <a:r>
              <a:rPr lang="en-US"/>
              <a:t>© 2021 MITRE Engenuity</a:t>
            </a:r>
          </a:p>
        </p:txBody>
      </p:sp>
      <p:pic>
        <p:nvPicPr>
          <p:cNvPr id="8" name="Picture 7">
            <a:extLst>
              <a:ext uri="{FF2B5EF4-FFF2-40B4-BE49-F238E27FC236}">
                <a16:creationId xmlns:a16="http://schemas.microsoft.com/office/drawing/2014/main" id="{285EFCA3-9D73-437C-A621-F1FE57731E7A}"/>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42825839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B20B-76A9-4150-8CAC-FBF278F564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EB04D-D68F-4A83-961A-FC5C7612E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FF9E53-4731-4457-8E87-430DA2D4A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A57238BB-A77D-4268-8B0D-7CE892A69F2F}"/>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5" name="Footer Placeholder 4">
            <a:extLst>
              <a:ext uri="{FF2B5EF4-FFF2-40B4-BE49-F238E27FC236}">
                <a16:creationId xmlns:a16="http://schemas.microsoft.com/office/drawing/2014/main" id="{274DAFFB-4A4C-4D4E-AAEC-E643B8DB30BE}"/>
              </a:ext>
            </a:extLst>
          </p:cNvPr>
          <p:cNvSpPr>
            <a:spLocks noGrp="1"/>
          </p:cNvSpPr>
          <p:nvPr>
            <p:ph type="ftr" sz="quarter" idx="13"/>
          </p:nvPr>
        </p:nvSpPr>
        <p:spPr/>
        <p:txBody>
          <a:bodyPr/>
          <a:lstStyle/>
          <a:p>
            <a:r>
              <a:rPr lang="en-US"/>
              <a:t>© 2021 MITRE Engenuity</a:t>
            </a:r>
          </a:p>
        </p:txBody>
      </p:sp>
      <p:pic>
        <p:nvPicPr>
          <p:cNvPr id="9" name="Picture 8">
            <a:extLst>
              <a:ext uri="{FF2B5EF4-FFF2-40B4-BE49-F238E27FC236}">
                <a16:creationId xmlns:a16="http://schemas.microsoft.com/office/drawing/2014/main" id="{9D4EF2E9-65C6-4929-BCDA-336D998C44BB}"/>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359687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ccent Title and Content">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D61A00-8DA5-4CC8-AD52-7175885F78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4836" y="229137"/>
            <a:ext cx="1958888" cy="6421144"/>
          </a:xfrm>
          <a:prstGeom prst="rect">
            <a:avLst/>
          </a:prstGeom>
        </p:spPr>
      </p:pic>
      <p:sp>
        <p:nvSpPr>
          <p:cNvPr id="2" name="Title 1">
            <a:extLst>
              <a:ext uri="{FF2B5EF4-FFF2-40B4-BE49-F238E27FC236}">
                <a16:creationId xmlns:a16="http://schemas.microsoft.com/office/drawing/2014/main" id="{519E746D-8040-47C2-AEEA-623DAD139AC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09CC186-6C0F-451C-ABAD-FC6CA78AE0F2}"/>
              </a:ext>
            </a:extLst>
          </p:cNvPr>
          <p:cNvSpPr>
            <a:spLocks noGrp="1"/>
          </p:cNvSpPr>
          <p:nvPr>
            <p:ph idx="1"/>
          </p:nvPr>
        </p:nvSpPr>
        <p:spPr/>
        <p:txBody>
          <a:bodyPr/>
          <a:lstStyle>
            <a:lvl1pPr>
              <a:defRPr>
                <a:solidFill>
                  <a:schemeClr val="bg2"/>
                </a:solidFill>
              </a:defRPr>
            </a:lvl1pPr>
            <a:lvl2pPr>
              <a:defRPr>
                <a:solidFill>
                  <a:schemeClr val="bg1"/>
                </a:solidFill>
              </a:defRPr>
            </a:lvl2pPr>
            <a:lvl3pPr>
              <a:defRPr>
                <a:solidFill>
                  <a:schemeClr val="bg2"/>
                </a:solidFill>
              </a:defRPr>
            </a:lvl3pPr>
            <a:lvl4pPr>
              <a:defRPr>
                <a:solidFill>
                  <a:schemeClr val="bg1"/>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23BE553-43E1-4EAD-8FD8-06745F300323}"/>
              </a:ext>
            </a:extLst>
          </p:cNvPr>
          <p:cNvSpPr>
            <a:spLocks noGrp="1"/>
          </p:cNvSpPr>
          <p:nvPr>
            <p:ph type="sldNum" sz="quarter" idx="12"/>
          </p:nvPr>
        </p:nvSpPr>
        <p:spPr/>
        <p:txBody>
          <a:bodyPr/>
          <a:lstStyle>
            <a:lvl1pPr>
              <a:defRPr>
                <a:solidFill>
                  <a:schemeClr val="bg1"/>
                </a:solidFill>
              </a:defRPr>
            </a:lvl1pPr>
          </a:lstStyle>
          <a:p>
            <a:fld id="{DB85DCCE-0970-4715-A7D1-D540FF703FF2}" type="slidenum">
              <a:rPr lang="en-US" smtClean="0"/>
              <a:pPr/>
              <a:t>‹#›</a:t>
            </a:fld>
            <a:endParaRPr lang="en-US"/>
          </a:p>
        </p:txBody>
      </p:sp>
      <p:sp>
        <p:nvSpPr>
          <p:cNvPr id="4" name="Footer Placeholder 3">
            <a:extLst>
              <a:ext uri="{FF2B5EF4-FFF2-40B4-BE49-F238E27FC236}">
                <a16:creationId xmlns:a16="http://schemas.microsoft.com/office/drawing/2014/main" id="{E5CD3F67-95F9-41B0-BA06-CC4DC9E2A9A9}"/>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9" name="Picture 8">
            <a:extLst>
              <a:ext uri="{FF2B5EF4-FFF2-40B4-BE49-F238E27FC236}">
                <a16:creationId xmlns:a16="http://schemas.microsoft.com/office/drawing/2014/main" id="{A48E37A4-539E-4921-B953-9D9DD63DEA2C}"/>
              </a:ext>
            </a:extLst>
          </p:cNvPr>
          <p:cNvPicPr>
            <a:picLocks noChangeAspect="1"/>
          </p:cNvPicPr>
          <p:nvPr userDrawn="1"/>
        </p:nvPicPr>
        <p:blipFill>
          <a:blip r:embed="rId3"/>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23583603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C1BB-A10D-4208-9B03-CA76E5FE6B45}"/>
              </a:ext>
            </a:extLst>
          </p:cNvPr>
          <p:cNvSpPr>
            <a:spLocks noGrp="1"/>
          </p:cNvSpPr>
          <p:nvPr>
            <p:ph type="title" hasCustomPrompt="1"/>
          </p:nvPr>
        </p:nvSpPr>
        <p:spPr>
          <a:xfrm>
            <a:off x="839788" y="457200"/>
            <a:ext cx="6532969" cy="731520"/>
          </a:xfrm>
        </p:spPr>
        <p:txBody>
          <a:bodyPr anchor="b">
            <a:normAutofit/>
          </a:bodyPr>
          <a:lstStyle>
            <a:lvl1pPr>
              <a:defRPr sz="4400"/>
            </a:lvl1pPr>
          </a:lstStyle>
          <a:p>
            <a:r>
              <a:rPr lang="en-US"/>
              <a:t>Title</a:t>
            </a:r>
          </a:p>
        </p:txBody>
      </p:sp>
      <p:sp>
        <p:nvSpPr>
          <p:cNvPr id="4" name="Text Placeholder 3">
            <a:extLst>
              <a:ext uri="{FF2B5EF4-FFF2-40B4-BE49-F238E27FC236}">
                <a16:creationId xmlns:a16="http://schemas.microsoft.com/office/drawing/2014/main" id="{DCF8953C-115B-41C3-9DE6-645C95E11CB2}"/>
              </a:ext>
            </a:extLst>
          </p:cNvPr>
          <p:cNvSpPr>
            <a:spLocks noGrp="1"/>
          </p:cNvSpPr>
          <p:nvPr>
            <p:ph type="body" sz="half" idx="2"/>
          </p:nvPr>
        </p:nvSpPr>
        <p:spPr>
          <a:xfrm>
            <a:off x="839788" y="1780163"/>
            <a:ext cx="4587140" cy="4088825"/>
          </a:xfrm>
        </p:spPr>
        <p:txBody>
          <a:bodyPr>
            <a:normAutofit/>
          </a:bodyPr>
          <a:lstStyle>
            <a:lvl1pPr marL="342900" indent="-342900">
              <a:buFont typeface="Arial" panose="020B0604020202020204" pitchFamily="34" charset="0"/>
              <a:buChar char="•"/>
              <a:defRPr sz="2400"/>
            </a:lvl1pPr>
            <a:lvl2pPr marL="742950" indent="-285750">
              <a:buFont typeface="Arial" panose="020B0604020202020204" pitchFamily="34" charset="0"/>
              <a:buChar char="•"/>
              <a:defRPr sz="1400"/>
            </a:lvl2pPr>
            <a:lvl3pPr marL="1085850" indent="-171450">
              <a:buFont typeface="Arial" panose="020B0604020202020204" pitchFamily="34" charset="0"/>
              <a:buChar char="•"/>
              <a:defRPr sz="1200"/>
            </a:lvl3pPr>
            <a:lvl4pPr marL="1543050" indent="-171450">
              <a:buFont typeface="Arial" panose="020B0604020202020204" pitchFamily="34" charset="0"/>
              <a:buChar char="•"/>
              <a:defRPr sz="1000"/>
            </a:lvl4pPr>
            <a:lvl5pPr marL="2000250" indent="-171450">
              <a:buFont typeface="Arial" panose="020B0604020202020204" pitchFamily="34" charset="0"/>
              <a:buChar char="•"/>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C996E14-E1C5-4E30-9229-15B32FA52475}"/>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26" name="Text Placeholder 11">
            <a:extLst>
              <a:ext uri="{FF2B5EF4-FFF2-40B4-BE49-F238E27FC236}">
                <a16:creationId xmlns:a16="http://schemas.microsoft.com/office/drawing/2014/main" id="{F2B29654-354B-4C5F-B1F0-22853CEF8176}"/>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a:extLst>
              <a:ext uri="{FF2B5EF4-FFF2-40B4-BE49-F238E27FC236}">
                <a16:creationId xmlns:a16="http://schemas.microsoft.com/office/drawing/2014/main" id="{5F9FF153-70DD-4289-80C7-CC3C8E389500}"/>
              </a:ext>
            </a:extLst>
          </p:cNvPr>
          <p:cNvSpPr>
            <a:spLocks noGrp="1"/>
          </p:cNvSpPr>
          <p:nvPr>
            <p:ph type="body" sz="quarter" idx="18" hasCustomPrompt="1"/>
          </p:nvPr>
        </p:nvSpPr>
        <p:spPr>
          <a:xfrm>
            <a:off x="5943600" y="5245538"/>
            <a:ext cx="1943527" cy="762068"/>
          </a:xfrm>
          <a:prstGeom prst="rect">
            <a:avLst/>
          </a:prstGeom>
        </p:spPr>
        <p:txBody>
          <a:bodyPr lIns="0" rIns="0">
            <a:noAutofit/>
          </a:bodyPr>
          <a:lstStyle>
            <a:lvl1pPr marL="0" indent="0" algn="r">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28" name="Straight Connector 27">
            <a:extLst>
              <a:ext uri="{FF2B5EF4-FFF2-40B4-BE49-F238E27FC236}">
                <a16:creationId xmlns:a16="http://schemas.microsoft.com/office/drawing/2014/main" id="{32364EBC-3464-43EE-A5E3-B5A1CC6DCE70}"/>
              </a:ext>
            </a:extLst>
          </p:cNvPr>
          <p:cNvCxnSpPr/>
          <p:nvPr userDrawn="1"/>
        </p:nvCxnSpPr>
        <p:spPr>
          <a:xfrm flipH="1">
            <a:off x="8500772" y="1334807"/>
            <a:ext cx="15740" cy="466344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Content Placeholder 12">
            <a:extLst>
              <a:ext uri="{FF2B5EF4-FFF2-40B4-BE49-F238E27FC236}">
                <a16:creationId xmlns:a16="http://schemas.microsoft.com/office/drawing/2014/main" id="{2CF69E54-E663-44CA-8F37-8415DE75CF40}"/>
              </a:ext>
            </a:extLst>
          </p:cNvPr>
          <p:cNvSpPr>
            <a:spLocks noGrp="1"/>
          </p:cNvSpPr>
          <p:nvPr>
            <p:ph sz="quarter" idx="23"/>
          </p:nvPr>
        </p:nvSpPr>
        <p:spPr>
          <a:xfrm>
            <a:off x="8487858" y="1894113"/>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0" name="Text Placeholder 20">
            <a:extLst>
              <a:ext uri="{FF2B5EF4-FFF2-40B4-BE49-F238E27FC236}">
                <a16:creationId xmlns:a16="http://schemas.microsoft.com/office/drawing/2014/main" id="{8D4627BC-E082-4AEB-949E-CA97AE8012C7}"/>
              </a:ext>
            </a:extLst>
          </p:cNvPr>
          <p:cNvSpPr>
            <a:spLocks noGrp="1"/>
          </p:cNvSpPr>
          <p:nvPr>
            <p:ph type="body" sz="quarter" idx="26"/>
          </p:nvPr>
        </p:nvSpPr>
        <p:spPr>
          <a:xfrm>
            <a:off x="8403799" y="1804999"/>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1" name="Text Placeholder 11">
            <a:extLst>
              <a:ext uri="{FF2B5EF4-FFF2-40B4-BE49-F238E27FC236}">
                <a16:creationId xmlns:a16="http://schemas.microsoft.com/office/drawing/2014/main" id="{DE6048FE-3B62-4863-A04B-EBB7E9909F85}"/>
              </a:ext>
            </a:extLst>
          </p:cNvPr>
          <p:cNvSpPr>
            <a:spLocks noGrp="1"/>
          </p:cNvSpPr>
          <p:nvPr>
            <p:ph type="body" sz="quarter" idx="29" hasCustomPrompt="1"/>
          </p:nvPr>
        </p:nvSpPr>
        <p:spPr>
          <a:xfrm>
            <a:off x="8738328" y="3257819"/>
            <a:ext cx="710472" cy="275858"/>
          </a:xfrm>
          <a:prstGeom prst="rect">
            <a:avLst/>
          </a:prstGeom>
          <a:noFill/>
        </p:spPr>
        <p:txBody>
          <a:bodyPr lIns="0" anchor="ctr">
            <a:noAutofit/>
          </a:bodyPr>
          <a:lstStyle>
            <a:lvl1pPr marL="0" indent="0">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32" name="Text Placeholder 11">
            <a:extLst>
              <a:ext uri="{FF2B5EF4-FFF2-40B4-BE49-F238E27FC236}">
                <a16:creationId xmlns:a16="http://schemas.microsoft.com/office/drawing/2014/main" id="{9A84133B-49ED-49E0-AB2B-94D4CD4C8755}"/>
              </a:ext>
            </a:extLst>
          </p:cNvPr>
          <p:cNvSpPr>
            <a:spLocks noGrp="1"/>
          </p:cNvSpPr>
          <p:nvPr>
            <p:ph type="body" sz="quarter" idx="30" hasCustomPrompt="1"/>
          </p:nvPr>
        </p:nvSpPr>
        <p:spPr>
          <a:xfrm>
            <a:off x="7569200" y="1803748"/>
            <a:ext cx="723450" cy="229851"/>
          </a:xfrm>
          <a:prstGeom prst="rect">
            <a:avLst/>
          </a:prstGeom>
          <a:noFill/>
        </p:spPr>
        <p:txBody>
          <a:bodyPr lIns="0" rIns="0" anchor="ctr">
            <a:noAutofit/>
          </a:bodyPr>
          <a:lstStyle>
            <a:lvl1pPr marL="0" indent="0" algn="r">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33" name="Text Placeholder 11">
            <a:extLst>
              <a:ext uri="{FF2B5EF4-FFF2-40B4-BE49-F238E27FC236}">
                <a16:creationId xmlns:a16="http://schemas.microsoft.com/office/drawing/2014/main" id="{6B9CD640-6990-4672-A415-7D9C42E0B5DB}"/>
              </a:ext>
            </a:extLst>
          </p:cNvPr>
          <p:cNvSpPr>
            <a:spLocks noGrp="1"/>
          </p:cNvSpPr>
          <p:nvPr>
            <p:ph type="body" sz="quarter" idx="35" hasCustomPrompt="1"/>
          </p:nvPr>
        </p:nvSpPr>
        <p:spPr>
          <a:xfrm>
            <a:off x="5943600" y="3203490"/>
            <a:ext cx="1943527" cy="731520"/>
          </a:xfrm>
          <a:prstGeom prst="rect">
            <a:avLst/>
          </a:prstGeom>
        </p:spPr>
        <p:txBody>
          <a:bodyPr lIns="0" rIns="0">
            <a:noAutofit/>
          </a:bodyPr>
          <a:lstStyle>
            <a:lvl1pPr marL="0" indent="0" algn="r">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4" name="Content Placeholder 12">
            <a:extLst>
              <a:ext uri="{FF2B5EF4-FFF2-40B4-BE49-F238E27FC236}">
                <a16:creationId xmlns:a16="http://schemas.microsoft.com/office/drawing/2014/main" id="{AE0DB2B1-5F60-4916-AAD8-F62E3CDF07D9}"/>
              </a:ext>
            </a:extLst>
          </p:cNvPr>
          <p:cNvSpPr>
            <a:spLocks noGrp="1"/>
          </p:cNvSpPr>
          <p:nvPr>
            <p:ph sz="quarter" idx="36"/>
          </p:nvPr>
        </p:nvSpPr>
        <p:spPr>
          <a:xfrm>
            <a:off x="7986918" y="5375079"/>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5" name="Text Placeholder 20">
            <a:extLst>
              <a:ext uri="{FF2B5EF4-FFF2-40B4-BE49-F238E27FC236}">
                <a16:creationId xmlns:a16="http://schemas.microsoft.com/office/drawing/2014/main" id="{ED5F67FB-B2FB-42A5-92E5-F74926E2A82E}"/>
              </a:ext>
            </a:extLst>
          </p:cNvPr>
          <p:cNvSpPr>
            <a:spLocks noGrp="1"/>
          </p:cNvSpPr>
          <p:nvPr>
            <p:ph type="body" sz="quarter" idx="37"/>
          </p:nvPr>
        </p:nvSpPr>
        <p:spPr>
          <a:xfrm>
            <a:off x="8403799" y="5283639"/>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6" name="Content Placeholder 12">
            <a:extLst>
              <a:ext uri="{FF2B5EF4-FFF2-40B4-BE49-F238E27FC236}">
                <a16:creationId xmlns:a16="http://schemas.microsoft.com/office/drawing/2014/main" id="{93BDBC5A-4DD8-4415-804A-1CFFCF62E619}"/>
              </a:ext>
            </a:extLst>
          </p:cNvPr>
          <p:cNvSpPr>
            <a:spLocks noGrp="1"/>
          </p:cNvSpPr>
          <p:nvPr>
            <p:ph sz="quarter" idx="38"/>
          </p:nvPr>
        </p:nvSpPr>
        <p:spPr>
          <a:xfrm>
            <a:off x="7986918" y="3332757"/>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Text Placeholder 20">
            <a:extLst>
              <a:ext uri="{FF2B5EF4-FFF2-40B4-BE49-F238E27FC236}">
                <a16:creationId xmlns:a16="http://schemas.microsoft.com/office/drawing/2014/main" id="{FEB61607-EA79-4738-B92C-1A11F856694E}"/>
              </a:ext>
            </a:extLst>
          </p:cNvPr>
          <p:cNvSpPr>
            <a:spLocks noGrp="1"/>
          </p:cNvSpPr>
          <p:nvPr>
            <p:ph type="body" sz="quarter" idx="39"/>
          </p:nvPr>
        </p:nvSpPr>
        <p:spPr>
          <a:xfrm>
            <a:off x="8403799" y="3241317"/>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BACDFE8D-6E2B-4011-A12E-12C4268F136D}"/>
              </a:ext>
            </a:extLst>
          </p:cNvPr>
          <p:cNvSpPr>
            <a:spLocks noGrp="1"/>
          </p:cNvSpPr>
          <p:nvPr>
            <p:ph sz="quarter" idx="40"/>
          </p:nvPr>
        </p:nvSpPr>
        <p:spPr>
          <a:xfrm>
            <a:off x="8487858" y="4531766"/>
            <a:ext cx="500940" cy="45719"/>
          </a:xfrm>
          <a:prstGeom prst="rect">
            <a:avLst/>
          </a:prstGeom>
          <a:solidFill>
            <a:schemeClr val="bg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9" name="Text Placeholder 20">
            <a:extLst>
              <a:ext uri="{FF2B5EF4-FFF2-40B4-BE49-F238E27FC236}">
                <a16:creationId xmlns:a16="http://schemas.microsoft.com/office/drawing/2014/main" id="{FAF38D04-D5D2-42D2-AB2F-F8121E901E45}"/>
              </a:ext>
            </a:extLst>
          </p:cNvPr>
          <p:cNvSpPr>
            <a:spLocks noGrp="1"/>
          </p:cNvSpPr>
          <p:nvPr>
            <p:ph type="body" sz="quarter" idx="41"/>
          </p:nvPr>
        </p:nvSpPr>
        <p:spPr>
          <a:xfrm>
            <a:off x="8403799" y="4440325"/>
            <a:ext cx="225425" cy="228600"/>
          </a:xfrm>
          <a:prstGeom prst="ellipse">
            <a:avLst/>
          </a:prstGeom>
          <a:solidFill>
            <a:schemeClr val="bg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Text Placeholder 11">
            <a:extLst>
              <a:ext uri="{FF2B5EF4-FFF2-40B4-BE49-F238E27FC236}">
                <a16:creationId xmlns:a16="http://schemas.microsoft.com/office/drawing/2014/main" id="{3D33AC19-0D57-4497-A740-1AD61AFA9344}"/>
              </a:ext>
            </a:extLst>
          </p:cNvPr>
          <p:cNvSpPr>
            <a:spLocks noGrp="1"/>
          </p:cNvSpPr>
          <p:nvPr>
            <p:ph type="body" sz="quarter" idx="43" hasCustomPrompt="1"/>
          </p:nvPr>
        </p:nvSpPr>
        <p:spPr>
          <a:xfrm>
            <a:off x="7569200" y="4428942"/>
            <a:ext cx="723450" cy="212222"/>
          </a:xfrm>
          <a:prstGeom prst="rect">
            <a:avLst/>
          </a:prstGeom>
          <a:noFill/>
        </p:spPr>
        <p:txBody>
          <a:bodyPr lIns="0" rIns="0" anchor="ctr">
            <a:noAutofit/>
          </a:bodyPr>
          <a:lstStyle>
            <a:lvl1pPr marL="0" indent="0" algn="r">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41" name="Text Placeholder 11">
            <a:extLst>
              <a:ext uri="{FF2B5EF4-FFF2-40B4-BE49-F238E27FC236}">
                <a16:creationId xmlns:a16="http://schemas.microsoft.com/office/drawing/2014/main" id="{D8EC137C-5BD3-48C1-AE8E-FF1874AE93CB}"/>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2" name="Text Placeholder 11">
            <a:extLst>
              <a:ext uri="{FF2B5EF4-FFF2-40B4-BE49-F238E27FC236}">
                <a16:creationId xmlns:a16="http://schemas.microsoft.com/office/drawing/2014/main" id="{4BA01002-30BD-495E-BAFD-9FC79E82148D}"/>
              </a:ext>
            </a:extLst>
          </p:cNvPr>
          <p:cNvSpPr>
            <a:spLocks noGrp="1"/>
          </p:cNvSpPr>
          <p:nvPr>
            <p:ph type="body" sz="quarter" idx="45" hasCustomPrompt="1"/>
          </p:nvPr>
        </p:nvSpPr>
        <p:spPr>
          <a:xfrm>
            <a:off x="8738328" y="5291009"/>
            <a:ext cx="710472" cy="221230"/>
          </a:xfrm>
          <a:prstGeom prst="rect">
            <a:avLst/>
          </a:prstGeom>
          <a:noFill/>
        </p:spPr>
        <p:txBody>
          <a:bodyPr lIns="0" anchor="ctr">
            <a:noAutofit/>
          </a:bodyPr>
          <a:lstStyle>
            <a:lvl1pPr marL="0" indent="0">
              <a:buNone/>
              <a:defRPr sz="18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 name="Footer Placeholder 2">
            <a:extLst>
              <a:ext uri="{FF2B5EF4-FFF2-40B4-BE49-F238E27FC236}">
                <a16:creationId xmlns:a16="http://schemas.microsoft.com/office/drawing/2014/main" id="{C29BCFC2-41CC-4ECE-B009-CADEC2834A78}"/>
              </a:ext>
            </a:extLst>
          </p:cNvPr>
          <p:cNvSpPr>
            <a:spLocks noGrp="1"/>
          </p:cNvSpPr>
          <p:nvPr>
            <p:ph type="ftr" sz="quarter" idx="46"/>
          </p:nvPr>
        </p:nvSpPr>
        <p:spPr/>
        <p:txBody>
          <a:bodyPr/>
          <a:lstStyle/>
          <a:p>
            <a:r>
              <a:rPr lang="en-US"/>
              <a:t>© 2021 MITRE Engenuity</a:t>
            </a:r>
          </a:p>
        </p:txBody>
      </p:sp>
      <p:pic>
        <p:nvPicPr>
          <p:cNvPr id="24" name="Picture 23">
            <a:extLst>
              <a:ext uri="{FF2B5EF4-FFF2-40B4-BE49-F238E27FC236}">
                <a16:creationId xmlns:a16="http://schemas.microsoft.com/office/drawing/2014/main" id="{5A9969D2-FE56-46C9-9E1B-66666EB94AD1}"/>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24547545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996E14-E1C5-4E30-9229-15B32FA52475}"/>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24" name="Text Placeholder 11">
            <a:extLst>
              <a:ext uri="{FF2B5EF4-FFF2-40B4-BE49-F238E27FC236}">
                <a16:creationId xmlns:a16="http://schemas.microsoft.com/office/drawing/2014/main" id="{51D2F839-684D-42E4-AB6E-A9120BBFD700}"/>
              </a:ext>
            </a:extLst>
          </p:cNvPr>
          <p:cNvSpPr>
            <a:spLocks noGrp="1"/>
          </p:cNvSpPr>
          <p:nvPr>
            <p:ph type="body" sz="quarter" idx="16" hasCustomPrompt="1"/>
          </p:nvPr>
        </p:nvSpPr>
        <p:spPr>
          <a:xfrm>
            <a:off x="5014119" y="1051709"/>
            <a:ext cx="3502393" cy="933373"/>
          </a:xfrm>
          <a:prstGeom prst="rect">
            <a:avLst/>
          </a:prstGeom>
        </p:spPr>
        <p:txBody>
          <a:bodyPr l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25" name="Text Placeholder 11">
            <a:extLst>
              <a:ext uri="{FF2B5EF4-FFF2-40B4-BE49-F238E27FC236}">
                <a16:creationId xmlns:a16="http://schemas.microsoft.com/office/drawing/2014/main" id="{C9ECB40E-4787-41E9-9D6A-3962ABAA4BFE}"/>
              </a:ext>
            </a:extLst>
          </p:cNvPr>
          <p:cNvSpPr>
            <a:spLocks noGrp="1"/>
          </p:cNvSpPr>
          <p:nvPr>
            <p:ph type="body" sz="quarter" idx="17" hasCustomPrompt="1"/>
          </p:nvPr>
        </p:nvSpPr>
        <p:spPr>
          <a:xfrm>
            <a:off x="8207135" y="2052951"/>
            <a:ext cx="3169526" cy="996696"/>
          </a:xfrm>
          <a:prstGeom prst="rect">
            <a:avLst/>
          </a:prstGeom>
        </p:spPr>
        <p:txBody>
          <a:bodyPr lIns="0">
            <a:noAutofit/>
          </a:bodyPr>
          <a:lstStyle>
            <a:lvl1pPr marL="0" indent="0">
              <a:lnSpc>
                <a:spcPct val="110000"/>
              </a:lnSpc>
              <a:buNone/>
              <a:defRPr sz="1800" b="0" i="0" baseline="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43" name="Text Placeholder 11">
            <a:extLst>
              <a:ext uri="{FF2B5EF4-FFF2-40B4-BE49-F238E27FC236}">
                <a16:creationId xmlns:a16="http://schemas.microsoft.com/office/drawing/2014/main" id="{B79A43D9-0D92-49D4-A2F9-945CD4942271}"/>
              </a:ext>
            </a:extLst>
          </p:cNvPr>
          <p:cNvSpPr>
            <a:spLocks noGrp="1"/>
          </p:cNvSpPr>
          <p:nvPr>
            <p:ph type="body" sz="quarter" idx="18" hasCustomPrompt="1"/>
          </p:nvPr>
        </p:nvSpPr>
        <p:spPr>
          <a:xfrm>
            <a:off x="2997190" y="4629387"/>
            <a:ext cx="3502393" cy="1262123"/>
          </a:xfrm>
          <a:prstGeom prst="rect">
            <a:avLst/>
          </a:prstGeom>
        </p:spPr>
        <p:txBody>
          <a:bodyPr lIns="0">
            <a:noAutofit/>
          </a:bodyPr>
          <a:lstStyle>
            <a:lvl1pPr marL="0" indent="0">
              <a:lnSpc>
                <a:spcPct val="110000"/>
              </a:lnSpc>
              <a:buNone/>
              <a:defRPr sz="1800" b="0" i="0">
                <a:solidFill>
                  <a:schemeClr val="bg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cxnSp>
        <p:nvCxnSpPr>
          <p:cNvPr id="44" name="Straight Connector 43">
            <a:extLst>
              <a:ext uri="{FF2B5EF4-FFF2-40B4-BE49-F238E27FC236}">
                <a16:creationId xmlns:a16="http://schemas.microsoft.com/office/drawing/2014/main" id="{81A0F420-4C3D-4733-98DB-78FA14DFC7B7}"/>
              </a:ext>
            </a:extLst>
          </p:cNvPr>
          <p:cNvCxnSpPr/>
          <p:nvPr userDrawn="1"/>
        </p:nvCxnSpPr>
        <p:spPr>
          <a:xfrm>
            <a:off x="0" y="3319397"/>
            <a:ext cx="1229787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Content Placeholder 12">
            <a:extLst>
              <a:ext uri="{FF2B5EF4-FFF2-40B4-BE49-F238E27FC236}">
                <a16:creationId xmlns:a16="http://schemas.microsoft.com/office/drawing/2014/main" id="{381050A0-8C6D-44C2-AC8D-5C93A7A12964}"/>
              </a:ext>
            </a:extLst>
          </p:cNvPr>
          <p:cNvSpPr>
            <a:spLocks noGrp="1"/>
          </p:cNvSpPr>
          <p:nvPr>
            <p:ph sz="quarter" idx="19"/>
          </p:nvPr>
        </p:nvSpPr>
        <p:spPr>
          <a:xfrm>
            <a:off x="782458" y="1169707"/>
            <a:ext cx="45719" cy="214969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6" name="Content Placeholder 12">
            <a:extLst>
              <a:ext uri="{FF2B5EF4-FFF2-40B4-BE49-F238E27FC236}">
                <a16:creationId xmlns:a16="http://schemas.microsoft.com/office/drawing/2014/main" id="{B05E7C52-AE47-46A0-98C8-2C40B4EABA27}"/>
              </a:ext>
            </a:extLst>
          </p:cNvPr>
          <p:cNvSpPr>
            <a:spLocks noGrp="1"/>
          </p:cNvSpPr>
          <p:nvPr>
            <p:ph sz="quarter" idx="20"/>
          </p:nvPr>
        </p:nvSpPr>
        <p:spPr>
          <a:xfrm>
            <a:off x="2795931" y="3319398"/>
            <a:ext cx="45719" cy="256032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7" name="Content Placeholder 12">
            <a:extLst>
              <a:ext uri="{FF2B5EF4-FFF2-40B4-BE49-F238E27FC236}">
                <a16:creationId xmlns:a16="http://schemas.microsoft.com/office/drawing/2014/main" id="{D7CCCA12-27AD-4441-A0C5-B6F12DEC2D02}"/>
              </a:ext>
            </a:extLst>
          </p:cNvPr>
          <p:cNvSpPr>
            <a:spLocks noGrp="1"/>
          </p:cNvSpPr>
          <p:nvPr>
            <p:ph sz="quarter" idx="21"/>
          </p:nvPr>
        </p:nvSpPr>
        <p:spPr>
          <a:xfrm>
            <a:off x="4825541" y="1169707"/>
            <a:ext cx="45719" cy="214969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8" name="Content Placeholder 12">
            <a:extLst>
              <a:ext uri="{FF2B5EF4-FFF2-40B4-BE49-F238E27FC236}">
                <a16:creationId xmlns:a16="http://schemas.microsoft.com/office/drawing/2014/main" id="{AA5AF84B-C741-41BB-801C-346A96EB15B5}"/>
              </a:ext>
            </a:extLst>
          </p:cNvPr>
          <p:cNvSpPr>
            <a:spLocks noGrp="1"/>
          </p:cNvSpPr>
          <p:nvPr>
            <p:ph sz="quarter" idx="22"/>
          </p:nvPr>
        </p:nvSpPr>
        <p:spPr>
          <a:xfrm>
            <a:off x="6849772" y="3061214"/>
            <a:ext cx="45719" cy="256032"/>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Content Placeholder 12">
            <a:extLst>
              <a:ext uri="{FF2B5EF4-FFF2-40B4-BE49-F238E27FC236}">
                <a16:creationId xmlns:a16="http://schemas.microsoft.com/office/drawing/2014/main" id="{F160D59B-EA2E-4DD0-BA45-038C049A1359}"/>
              </a:ext>
            </a:extLst>
          </p:cNvPr>
          <p:cNvSpPr>
            <a:spLocks noGrp="1"/>
          </p:cNvSpPr>
          <p:nvPr>
            <p:ph sz="quarter" idx="23"/>
          </p:nvPr>
        </p:nvSpPr>
        <p:spPr>
          <a:xfrm>
            <a:off x="8868624" y="3319398"/>
            <a:ext cx="45719" cy="640080"/>
          </a:xfrm>
          <a:prstGeom prst="rect">
            <a:avLst/>
          </a:prstGeom>
          <a:solidFill>
            <a:schemeClr val="bg2"/>
          </a:solidFill>
        </p:spPr>
        <p:txBody>
          <a:bodyPr>
            <a:normAutofit/>
          </a:bodyPr>
          <a:lstStyle>
            <a:lvl1pPr>
              <a:defRPr sz="100">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0" name="Text Placeholder 20">
            <a:extLst>
              <a:ext uri="{FF2B5EF4-FFF2-40B4-BE49-F238E27FC236}">
                <a16:creationId xmlns:a16="http://schemas.microsoft.com/office/drawing/2014/main" id="{3C65D359-5D3B-4F19-9B6F-ACD87D5350A7}"/>
              </a:ext>
            </a:extLst>
          </p:cNvPr>
          <p:cNvSpPr>
            <a:spLocks noGrp="1"/>
          </p:cNvSpPr>
          <p:nvPr>
            <p:ph type="body" sz="quarter" idx="24"/>
          </p:nvPr>
        </p:nvSpPr>
        <p:spPr>
          <a:xfrm>
            <a:off x="4735687" y="3202946"/>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1" name="Text Placeholder 20">
            <a:extLst>
              <a:ext uri="{FF2B5EF4-FFF2-40B4-BE49-F238E27FC236}">
                <a16:creationId xmlns:a16="http://schemas.microsoft.com/office/drawing/2014/main" id="{E7C85638-40A7-453B-9086-F436E3613320}"/>
              </a:ext>
            </a:extLst>
          </p:cNvPr>
          <p:cNvSpPr>
            <a:spLocks noGrp="1"/>
          </p:cNvSpPr>
          <p:nvPr>
            <p:ph type="body" sz="quarter" idx="25"/>
          </p:nvPr>
        </p:nvSpPr>
        <p:spPr>
          <a:xfrm>
            <a:off x="6759918" y="3201890"/>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2" name="Text Placeholder 20">
            <a:extLst>
              <a:ext uri="{FF2B5EF4-FFF2-40B4-BE49-F238E27FC236}">
                <a16:creationId xmlns:a16="http://schemas.microsoft.com/office/drawing/2014/main" id="{632A65E4-23DD-4395-BE06-03C1FC2D4884}"/>
              </a:ext>
            </a:extLst>
          </p:cNvPr>
          <p:cNvSpPr>
            <a:spLocks noGrp="1"/>
          </p:cNvSpPr>
          <p:nvPr>
            <p:ph type="body" sz="quarter" idx="26"/>
          </p:nvPr>
        </p:nvSpPr>
        <p:spPr>
          <a:xfrm>
            <a:off x="8784149" y="3197445"/>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3" name="Text Placeholder 20">
            <a:extLst>
              <a:ext uri="{FF2B5EF4-FFF2-40B4-BE49-F238E27FC236}">
                <a16:creationId xmlns:a16="http://schemas.microsoft.com/office/drawing/2014/main" id="{CD7144D5-B4BD-4A8F-AE15-E5CDED73601B}"/>
              </a:ext>
            </a:extLst>
          </p:cNvPr>
          <p:cNvSpPr>
            <a:spLocks noGrp="1"/>
          </p:cNvSpPr>
          <p:nvPr>
            <p:ph type="body" sz="quarter" idx="27"/>
          </p:nvPr>
        </p:nvSpPr>
        <p:spPr>
          <a:xfrm>
            <a:off x="2706077" y="3197445"/>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20">
            <a:extLst>
              <a:ext uri="{FF2B5EF4-FFF2-40B4-BE49-F238E27FC236}">
                <a16:creationId xmlns:a16="http://schemas.microsoft.com/office/drawing/2014/main" id="{4D3A55EA-5F6A-4895-8BE7-845913FBAF2A}"/>
              </a:ext>
            </a:extLst>
          </p:cNvPr>
          <p:cNvSpPr>
            <a:spLocks noGrp="1"/>
          </p:cNvSpPr>
          <p:nvPr>
            <p:ph type="body" sz="quarter" idx="28"/>
          </p:nvPr>
        </p:nvSpPr>
        <p:spPr>
          <a:xfrm>
            <a:off x="692076" y="3205097"/>
            <a:ext cx="225425" cy="228600"/>
          </a:xfrm>
          <a:prstGeom prst="ellipse">
            <a:avLst/>
          </a:prstGeom>
          <a:solidFill>
            <a:schemeClr val="bg2"/>
          </a:solidFill>
        </p:spPr>
        <p:txBody>
          <a:bodyPr>
            <a:normAutofit/>
          </a:bodyPr>
          <a:lstStyle>
            <a:lvl1pPr>
              <a:defRPr sz="100" b="0" i="0">
                <a:solidFill>
                  <a:schemeClr val="bg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5" name="Text Placeholder 11">
            <a:extLst>
              <a:ext uri="{FF2B5EF4-FFF2-40B4-BE49-F238E27FC236}">
                <a16:creationId xmlns:a16="http://schemas.microsoft.com/office/drawing/2014/main" id="{D90F11EE-52E8-48A7-84FD-FC4A4CC603BC}"/>
              </a:ext>
            </a:extLst>
          </p:cNvPr>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56" name="Text Placeholder 11">
            <a:extLst>
              <a:ext uri="{FF2B5EF4-FFF2-40B4-BE49-F238E27FC236}">
                <a16:creationId xmlns:a16="http://schemas.microsoft.com/office/drawing/2014/main" id="{D0F9B9B5-0B96-465D-B379-C0DBE792742F}"/>
              </a:ext>
            </a:extLst>
          </p:cNvPr>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57" name="Picture Placeholder 8">
            <a:extLst>
              <a:ext uri="{FF2B5EF4-FFF2-40B4-BE49-F238E27FC236}">
                <a16:creationId xmlns:a16="http://schemas.microsoft.com/office/drawing/2014/main" id="{7036A6F9-AC48-4EAB-966F-EB78614AB96C}"/>
              </a:ext>
            </a:extLst>
          </p:cNvPr>
          <p:cNvSpPr>
            <a:spLocks noGrp="1"/>
          </p:cNvSpPr>
          <p:nvPr>
            <p:ph type="pic" sz="quarter" idx="13" hasCustomPrompt="1"/>
          </p:nvPr>
        </p:nvSpPr>
        <p:spPr>
          <a:xfrm>
            <a:off x="932867" y="1166113"/>
            <a:ext cx="3568150" cy="1920240"/>
          </a:xfrm>
          <a:prstGeom prst="rect">
            <a:avLst/>
          </a:prstGeom>
        </p:spPr>
        <p:txBody>
          <a:bodyPr tIns="91440" anchor="t">
            <a:normAutofit/>
          </a:bodyPr>
          <a:lstStyle>
            <a:lvl1pPr marL="0" indent="0" algn="ctr">
              <a:buNone/>
              <a:defRPr sz="1400" b="0" i="0">
                <a:solidFill>
                  <a:schemeClr val="bg2"/>
                </a:solidFill>
                <a:latin typeface="Arial Regular" charset="0"/>
                <a:ea typeface="Arial Regular" charset="0"/>
                <a:cs typeface="Arial Regular" charset="0"/>
              </a:defRPr>
            </a:lvl1pPr>
          </a:lstStyle>
          <a:p>
            <a:r>
              <a:rPr lang="en-US"/>
              <a:t>Drag photo to placeholder or click on icon to place photo from file.</a:t>
            </a:r>
          </a:p>
        </p:txBody>
      </p:sp>
      <p:sp>
        <p:nvSpPr>
          <p:cNvPr id="58" name="Picture Placeholder 8">
            <a:extLst>
              <a:ext uri="{FF2B5EF4-FFF2-40B4-BE49-F238E27FC236}">
                <a16:creationId xmlns:a16="http://schemas.microsoft.com/office/drawing/2014/main" id="{F7B16210-AEBA-413D-AFA7-FEDF5CB26130}"/>
              </a:ext>
            </a:extLst>
          </p:cNvPr>
          <p:cNvSpPr>
            <a:spLocks noGrp="1"/>
          </p:cNvSpPr>
          <p:nvPr>
            <p:ph type="pic" sz="quarter" idx="31" hasCustomPrompt="1"/>
          </p:nvPr>
        </p:nvSpPr>
        <p:spPr>
          <a:xfrm>
            <a:off x="7772399" y="3958400"/>
            <a:ext cx="3624019" cy="1920240"/>
          </a:xfrm>
          <a:prstGeom prst="rect">
            <a:avLst/>
          </a:prstGeom>
        </p:spPr>
        <p:txBody>
          <a:bodyPr tIns="91440" anchor="t">
            <a:normAutofit/>
          </a:bodyPr>
          <a:lstStyle>
            <a:lvl1pPr marL="0" indent="0" algn="ctr">
              <a:buNone/>
              <a:defRPr sz="1400" b="0" i="0">
                <a:solidFill>
                  <a:schemeClr val="bg2"/>
                </a:solidFill>
                <a:latin typeface="Arial Regular" charset="0"/>
                <a:ea typeface="Arial Regular" charset="0"/>
                <a:cs typeface="Arial Regular" charset="0"/>
              </a:defRPr>
            </a:lvl1pPr>
          </a:lstStyle>
          <a:p>
            <a:r>
              <a:rPr lang="en-US"/>
              <a:t>Drag photo to placeholder or click on icon to place photo from file.</a:t>
            </a:r>
          </a:p>
        </p:txBody>
      </p:sp>
      <p:sp>
        <p:nvSpPr>
          <p:cNvPr id="59" name="Picture Placeholder 8">
            <a:extLst>
              <a:ext uri="{FF2B5EF4-FFF2-40B4-BE49-F238E27FC236}">
                <a16:creationId xmlns:a16="http://schemas.microsoft.com/office/drawing/2014/main" id="{84229318-5990-4451-BC0D-EB98BA3B49B2}"/>
              </a:ext>
            </a:extLst>
          </p:cNvPr>
          <p:cNvSpPr>
            <a:spLocks noGrp="1"/>
          </p:cNvSpPr>
          <p:nvPr>
            <p:ph type="pic" sz="quarter" idx="32" hasCustomPrompt="1"/>
          </p:nvPr>
        </p:nvSpPr>
        <p:spPr>
          <a:xfrm>
            <a:off x="6849773" y="2056236"/>
            <a:ext cx="1189328" cy="1015527"/>
          </a:xfrm>
          <a:prstGeom prst="rect">
            <a:avLst/>
          </a:prstGeom>
        </p:spPr>
        <p:txBody>
          <a:bodyPr tIns="91440" anchor="t">
            <a:normAutofit/>
          </a:bodyPr>
          <a:lstStyle>
            <a:lvl1pPr marL="0" indent="0" algn="ctr">
              <a:buNone/>
              <a:defRPr sz="800" b="0" i="0">
                <a:solidFill>
                  <a:schemeClr val="bg2"/>
                </a:solidFill>
                <a:latin typeface="Arial Regular" charset="0"/>
                <a:ea typeface="Arial Regular" charset="0"/>
                <a:cs typeface="Arial Regular" charset="0"/>
              </a:defRPr>
            </a:lvl1pPr>
          </a:lstStyle>
          <a:p>
            <a:r>
              <a:rPr lang="en-US"/>
              <a:t>Drag photo to placeholder or click on icon to place file from file.</a:t>
            </a:r>
          </a:p>
        </p:txBody>
      </p:sp>
      <p:sp>
        <p:nvSpPr>
          <p:cNvPr id="2" name="Footer Placeholder 1">
            <a:extLst>
              <a:ext uri="{FF2B5EF4-FFF2-40B4-BE49-F238E27FC236}">
                <a16:creationId xmlns:a16="http://schemas.microsoft.com/office/drawing/2014/main" id="{C77998A7-B39A-4049-8CD3-C91926C36575}"/>
              </a:ext>
            </a:extLst>
          </p:cNvPr>
          <p:cNvSpPr>
            <a:spLocks noGrp="1"/>
          </p:cNvSpPr>
          <p:nvPr>
            <p:ph type="ftr" sz="quarter" idx="33"/>
          </p:nvPr>
        </p:nvSpPr>
        <p:spPr/>
        <p:txBody>
          <a:bodyPr/>
          <a:lstStyle/>
          <a:p>
            <a:r>
              <a:rPr lang="en-US"/>
              <a:t>© 2021 MITRE Engenuity</a:t>
            </a:r>
          </a:p>
        </p:txBody>
      </p:sp>
      <p:pic>
        <p:nvPicPr>
          <p:cNvPr id="26" name="Picture 25">
            <a:extLst>
              <a:ext uri="{FF2B5EF4-FFF2-40B4-BE49-F238E27FC236}">
                <a16:creationId xmlns:a16="http://schemas.microsoft.com/office/drawing/2014/main" id="{FE957F7F-A865-4F7E-979D-4C1A2866E3E6}"/>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2874812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D44029-9CAD-402E-81B7-A1EAA2DC2CF6}"/>
              </a:ext>
            </a:extLst>
          </p:cNvPr>
          <p:cNvSpPr>
            <a:spLocks noGrp="1"/>
          </p:cNvSpPr>
          <p:nvPr>
            <p:ph type="sldNum" sz="quarter" idx="12"/>
          </p:nvPr>
        </p:nvSpPr>
        <p:spPr/>
        <p:txBody>
          <a:bodyPr/>
          <a:lstStyle>
            <a:lvl1pPr>
              <a:defRPr>
                <a:solidFill>
                  <a:schemeClr val="tx1"/>
                </a:solidFill>
              </a:defRPr>
            </a:lvl1pPr>
          </a:lstStyle>
          <a:p>
            <a:fld id="{DB85DCCE-0970-4715-A7D1-D540FF703FF2}" type="slidenum">
              <a:rPr lang="en-US" smtClean="0"/>
              <a:pPr/>
              <a:t>‹#›</a:t>
            </a:fld>
            <a:endParaRPr lang="en-US"/>
          </a:p>
        </p:txBody>
      </p:sp>
      <p:sp>
        <p:nvSpPr>
          <p:cNvPr id="7" name="Text Placeholder 11">
            <a:extLst>
              <a:ext uri="{FF2B5EF4-FFF2-40B4-BE49-F238E27FC236}">
                <a16:creationId xmlns:a16="http://schemas.microsoft.com/office/drawing/2014/main" id="{0FB06176-E109-4F35-A08B-77EB83FF8590}"/>
              </a:ext>
            </a:extLst>
          </p:cNvPr>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tx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a:extLst>
              <a:ext uri="{FF2B5EF4-FFF2-40B4-BE49-F238E27FC236}">
                <a16:creationId xmlns:a16="http://schemas.microsoft.com/office/drawing/2014/main" id="{01CC59EE-0530-44F7-82AE-14705F6C1395}"/>
              </a:ext>
            </a:extLst>
          </p:cNvPr>
          <p:cNvSpPr>
            <a:spLocks noGrp="1"/>
          </p:cNvSpPr>
          <p:nvPr>
            <p:ph type="body" sz="quarter" idx="13" hasCustomPrompt="1"/>
          </p:nvPr>
        </p:nvSpPr>
        <p:spPr>
          <a:xfrm>
            <a:off x="813816" y="4039986"/>
            <a:ext cx="4686300" cy="2011680"/>
          </a:xfrm>
          <a:prstGeom prst="rect">
            <a:avLst/>
          </a:prstGeom>
        </p:spPr>
        <p:txBody>
          <a:bodyPr lIns="0">
            <a:noAutofit/>
          </a:bodyPr>
          <a:lstStyle>
            <a:lvl1pPr marL="0" marR="0" indent="0" algn="l" defTabSz="914400" rtl="0" eaLnBrk="1" fontAlgn="auto" latinLnBrk="0" hangingPunct="1">
              <a:lnSpc>
                <a:spcPct val="100000"/>
              </a:lnSpc>
              <a:spcBef>
                <a:spcPts val="1000"/>
              </a:spcBef>
              <a:spcAft>
                <a:spcPts val="0"/>
              </a:spcAft>
              <a:buClrTx/>
              <a:buSzTx/>
              <a:buFont typeface="Arial"/>
              <a:buNone/>
              <a:tabLst/>
              <a:defRPr lang="en-US" sz="2200" b="0" i="0" kern="1200" baseline="0" dirty="0" smtClean="0">
                <a:solidFill>
                  <a:schemeClr val="tx1"/>
                </a:solidFill>
                <a:effectLst/>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br>
              <a:rPr lang="en-US"/>
            </a:br>
            <a:r>
              <a:rPr lang="en-US"/>
              <a:t>McLean, VA 22102</a:t>
            </a:r>
            <a:br>
              <a:rPr lang="en-US"/>
            </a:br>
            <a:r>
              <a:rPr lang="en-US"/>
              <a:t>info@mitre-engenuity.org </a:t>
            </a:r>
            <a:br>
              <a:rPr lang="en-US"/>
            </a:br>
            <a:r>
              <a:rPr lang="en-US"/>
              <a:t>617 123 4567</a:t>
            </a:r>
          </a:p>
        </p:txBody>
      </p:sp>
      <p:pic>
        <p:nvPicPr>
          <p:cNvPr id="9" name="Picture 8">
            <a:extLst>
              <a:ext uri="{FF2B5EF4-FFF2-40B4-BE49-F238E27FC236}">
                <a16:creationId xmlns:a16="http://schemas.microsoft.com/office/drawing/2014/main" id="{05005673-56A8-4B55-837A-D991CA12005E}"/>
              </a:ext>
            </a:extLst>
          </p:cNvPr>
          <p:cNvPicPr>
            <a:picLocks noChangeAspect="1"/>
          </p:cNvPicPr>
          <p:nvPr userDrawn="1"/>
        </p:nvPicPr>
        <p:blipFill>
          <a:blip r:embed="rId2"/>
          <a:stretch>
            <a:fillRect/>
          </a:stretch>
        </p:blipFill>
        <p:spPr>
          <a:xfrm>
            <a:off x="6867144" y="4105656"/>
            <a:ext cx="4654296" cy="1664557"/>
          </a:xfrm>
          <a:prstGeom prst="rect">
            <a:avLst/>
          </a:prstGeom>
        </p:spPr>
      </p:pic>
    </p:spTree>
    <p:extLst>
      <p:ext uri="{BB962C8B-B14F-4D97-AF65-F5344CB8AC3E}">
        <p14:creationId xmlns:p14="http://schemas.microsoft.com/office/powerpoint/2010/main" val="27895477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INTERIOR_TEXT ONLY">
    <p:spTree>
      <p:nvGrpSpPr>
        <p:cNvPr id="1" name=""/>
        <p:cNvGrpSpPr/>
        <p:nvPr/>
      </p:nvGrpSpPr>
      <p:grpSpPr>
        <a:xfrm>
          <a:off x="0" y="0"/>
          <a:ext cx="0" cy="0"/>
          <a:chOff x="0" y="0"/>
          <a:chExt cx="0" cy="0"/>
        </a:xfrm>
      </p:grpSpPr>
      <p:sp>
        <p:nvSpPr>
          <p:cNvPr id="8" name="Text Placeholder 11"/>
          <p:cNvSpPr>
            <a:spLocks noGrp="1"/>
          </p:cNvSpPr>
          <p:nvPr>
            <p:ph type="body" sz="quarter" idx="10" hasCustomPrompt="1"/>
          </p:nvPr>
        </p:nvSpPr>
        <p:spPr>
          <a:xfrm>
            <a:off x="800100" y="1673351"/>
            <a:ext cx="8801100"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Pct val="110000"/>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9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0"/>
            <a:endParaRPr lang="en-US"/>
          </a:p>
          <a:p>
            <a:pPr lvl="0"/>
            <a:endParaRPr lang="en-US"/>
          </a:p>
        </p:txBody>
      </p:sp>
      <p:sp>
        <p:nvSpPr>
          <p:cNvPr id="2" name="Footer Placeholder 1"/>
          <p:cNvSpPr>
            <a:spLocks noGrp="1"/>
          </p:cNvSpPr>
          <p:nvPr>
            <p:ph type="ftr" sz="quarter" idx="13"/>
          </p:nvPr>
        </p:nvSpPr>
        <p:spPr/>
        <p:txBody>
          <a:bodyPr/>
          <a:lstStyle>
            <a:lvl1pPr>
              <a:defRPr>
                <a:solidFill>
                  <a:schemeClr val="tx1"/>
                </a:solidFill>
              </a:defRPr>
            </a:lvl1pPr>
          </a:lstStyle>
          <a:p>
            <a:r>
              <a:rPr lang="en-US"/>
              <a:t>© 2021 MITRE Engenuity. Approved for public release.  Document number CT0031</a:t>
            </a:r>
          </a:p>
        </p:txBody>
      </p:sp>
      <p:sp>
        <p:nvSpPr>
          <p:cNvPr id="5" name="Title 4"/>
          <p:cNvSpPr>
            <a:spLocks noGrp="1"/>
          </p:cNvSpPr>
          <p:nvPr>
            <p:ph type="title" hasCustomPrompt="1"/>
          </p:nvPr>
        </p:nvSpPr>
        <p:spPr/>
        <p:txBody>
          <a:bodyPr/>
          <a:lstStyle>
            <a:lvl1pPr>
              <a:defRPr>
                <a:solidFill>
                  <a:schemeClr val="tx1"/>
                </a:solidFill>
              </a:defRPr>
            </a:lvl1pPr>
          </a:lstStyle>
          <a:p>
            <a:pPr lvl="0"/>
            <a:r>
              <a:rPr lang="en-US"/>
              <a:t>Title Arial Bold</a:t>
            </a:r>
          </a:p>
        </p:txBody>
      </p:sp>
      <p:pic>
        <p:nvPicPr>
          <p:cNvPr id="10" name="Picture 9">
            <a:extLst>
              <a:ext uri="{FF2B5EF4-FFF2-40B4-BE49-F238E27FC236}">
                <a16:creationId xmlns:a16="http://schemas.microsoft.com/office/drawing/2014/main" id="{4BAAFF2F-7A40-C741-9122-BAD6F20471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541420" y="6400800"/>
            <a:ext cx="2432304" cy="212344"/>
          </a:xfrm>
          <a:prstGeom prst="rect">
            <a:avLst/>
          </a:prstGeom>
        </p:spPr>
      </p:pic>
      <p:sp>
        <p:nvSpPr>
          <p:cNvPr id="4" name="Slide Number Placeholder 3">
            <a:extLst>
              <a:ext uri="{FF2B5EF4-FFF2-40B4-BE49-F238E27FC236}">
                <a16:creationId xmlns:a16="http://schemas.microsoft.com/office/drawing/2014/main" id="{E2912B6F-FF6F-AD4D-B569-634AC1F52C5B}"/>
              </a:ext>
            </a:extLst>
          </p:cNvPr>
          <p:cNvSpPr>
            <a:spLocks noGrp="1"/>
          </p:cNvSpPr>
          <p:nvPr>
            <p:ph type="sldNum" sz="quarter" idx="14"/>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3244701250"/>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 SLIDE_PUR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C75AB5-30BB-9C4A-9847-0D07AA6FEE32}"/>
              </a:ext>
            </a:extLst>
          </p:cNvPr>
          <p:cNvPicPr>
            <a:picLocks noChangeAspect="1"/>
          </p:cNvPicPr>
          <p:nvPr userDrawn="1"/>
        </p:nvPicPr>
        <p:blipFill>
          <a:blip r:embed="rId2"/>
          <a:stretch>
            <a:fillRect/>
          </a:stretch>
        </p:blipFill>
        <p:spPr>
          <a:xfrm>
            <a:off x="0" y="294640"/>
            <a:ext cx="12192000" cy="6858000"/>
          </a:xfrm>
          <a:prstGeom prst="rect">
            <a:avLst/>
          </a:prstGeom>
        </p:spPr>
      </p:pic>
      <p:sp>
        <p:nvSpPr>
          <p:cNvPr id="8" name="Text Placeholder 11"/>
          <p:cNvSpPr>
            <a:spLocks noGrp="1"/>
          </p:cNvSpPr>
          <p:nvPr>
            <p:ph type="body" sz="quarter" idx="10" hasCustomPrompt="1"/>
          </p:nvPr>
        </p:nvSpPr>
        <p:spPr>
          <a:xfrm>
            <a:off x="804672" y="2933700"/>
            <a:ext cx="8538266" cy="983207"/>
          </a:xfrm>
          <a:prstGeom prst="rect">
            <a:avLst/>
          </a:prstGeom>
        </p:spPr>
        <p:txBody>
          <a:bodyPr lIns="0">
            <a:noAutofit/>
          </a:bodyPr>
          <a:lstStyle>
            <a:lvl1pPr marL="0" indent="0">
              <a:buNone/>
              <a:defRPr sz="65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Arial Bold</a:t>
            </a:r>
          </a:p>
        </p:txBody>
      </p:sp>
      <p:sp>
        <p:nvSpPr>
          <p:cNvPr id="9" name="Text Placeholder 11"/>
          <p:cNvSpPr>
            <a:spLocks noGrp="1"/>
          </p:cNvSpPr>
          <p:nvPr>
            <p:ph type="body" sz="quarter" idx="11" hasCustomPrompt="1"/>
          </p:nvPr>
        </p:nvSpPr>
        <p:spPr>
          <a:xfrm>
            <a:off x="804672" y="5158587"/>
            <a:ext cx="4630419"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Name</a:t>
            </a:r>
          </a:p>
        </p:txBody>
      </p:sp>
      <p:sp>
        <p:nvSpPr>
          <p:cNvPr id="10" name="Text Placeholder 11"/>
          <p:cNvSpPr>
            <a:spLocks noGrp="1"/>
          </p:cNvSpPr>
          <p:nvPr>
            <p:ph type="body" sz="quarter" idx="12" hasCustomPrompt="1"/>
          </p:nvPr>
        </p:nvSpPr>
        <p:spPr>
          <a:xfrm>
            <a:off x="804672" y="5650191"/>
            <a:ext cx="4630419"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00.00.2020</a:t>
            </a:r>
          </a:p>
        </p:txBody>
      </p:sp>
      <p:sp>
        <p:nvSpPr>
          <p:cNvPr id="3" name="Footer Placeholder 2"/>
          <p:cNvSpPr>
            <a:spLocks noGrp="1"/>
          </p:cNvSpPr>
          <p:nvPr>
            <p:ph type="ftr" sz="quarter" idx="13"/>
          </p:nvPr>
        </p:nvSpPr>
        <p:spPr>
          <a:xfrm>
            <a:off x="804672" y="6326921"/>
            <a:ext cx="4114800" cy="365125"/>
          </a:xfrm>
        </p:spPr>
        <p:txBody>
          <a:bodyPr/>
          <a:lstStyle>
            <a:lvl1pPr>
              <a:defRPr>
                <a:solidFill>
                  <a:schemeClr val="bg1"/>
                </a:solidFill>
              </a:defRPr>
            </a:lvl1pPr>
          </a:lstStyle>
          <a:p>
            <a:r>
              <a:rPr lang="en-US"/>
              <a:t>© 2020 MITRE Engenuity. Approved for public release.</a:t>
            </a:r>
          </a:p>
        </p:txBody>
      </p:sp>
      <p:pic>
        <p:nvPicPr>
          <p:cNvPr id="11" name="Picture 10"/>
          <p:cNvPicPr>
            <a:picLocks noChangeAspect="1"/>
          </p:cNvPicPr>
          <p:nvPr userDrawn="1"/>
        </p:nvPicPr>
        <p:blipFill>
          <a:blip r:embed="rId3"/>
          <a:stretch>
            <a:fillRect/>
          </a:stretch>
        </p:blipFill>
        <p:spPr>
          <a:xfrm>
            <a:off x="804673" y="992820"/>
            <a:ext cx="4398946" cy="384035"/>
          </a:xfrm>
          <a:prstGeom prst="rect">
            <a:avLst/>
          </a:prstGeom>
        </p:spPr>
      </p:pic>
      <p:sp>
        <p:nvSpPr>
          <p:cNvPr id="14" name="TextBox 13">
            <a:extLst>
              <a:ext uri="{FF2B5EF4-FFF2-40B4-BE49-F238E27FC236}">
                <a16:creationId xmlns:a16="http://schemas.microsoft.com/office/drawing/2014/main" id="{E773C439-1365-7140-8124-70E0D6D3FFB2}"/>
              </a:ext>
            </a:extLst>
          </p:cNvPr>
          <p:cNvSpPr txBox="1"/>
          <p:nvPr userDrawn="1"/>
        </p:nvSpPr>
        <p:spPr>
          <a:xfrm>
            <a:off x="5357142" y="6322306"/>
            <a:ext cx="2393384" cy="369332"/>
          </a:xfrm>
          <a:prstGeom prst="rect">
            <a:avLst/>
          </a:prstGeom>
          <a:noFill/>
        </p:spPr>
        <p:txBody>
          <a:bodyPr wrap="square" rtlCol="0">
            <a:spAutoFit/>
          </a:bodyPr>
          <a:lstStyle/>
          <a:p>
            <a:r>
              <a:rPr lang="en-US" sz="1200" b="1">
                <a:solidFill>
                  <a:srgbClr val="FFC000"/>
                </a:solidFill>
                <a:highlight>
                  <a:srgbClr val="1D252C"/>
                </a:highlight>
              </a:rPr>
              <a:t>TLP:AMBER:CTID-R&amp;D:20-06</a:t>
            </a:r>
            <a:r>
              <a:rPr lang="en-US">
                <a:solidFill>
                  <a:srgbClr val="FFC000"/>
                </a:solidFill>
                <a:highlight>
                  <a:srgbClr val="1D252C"/>
                </a:highlight>
              </a:rPr>
              <a:t> </a:t>
            </a:r>
            <a:endParaRPr lang="en-US"/>
          </a:p>
        </p:txBody>
      </p:sp>
    </p:spTree>
    <p:extLst>
      <p:ext uri="{BB962C8B-B14F-4D97-AF65-F5344CB8AC3E}">
        <p14:creationId xmlns:p14="http://schemas.microsoft.com/office/powerpoint/2010/main" val="1448549745"/>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OVER SLIDE_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BEC690-0960-AE49-8441-A17E56054D0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 Placeholder 11"/>
          <p:cNvSpPr>
            <a:spLocks noGrp="1"/>
          </p:cNvSpPr>
          <p:nvPr>
            <p:ph type="body" sz="quarter" idx="10" hasCustomPrompt="1"/>
          </p:nvPr>
        </p:nvSpPr>
        <p:spPr>
          <a:xfrm>
            <a:off x="800100" y="2933700"/>
            <a:ext cx="8655024" cy="983207"/>
          </a:xfrm>
          <a:prstGeom prst="rect">
            <a:avLst/>
          </a:prstGeom>
        </p:spPr>
        <p:txBody>
          <a:bodyPr lIns="0">
            <a:noAutofit/>
          </a:bodyPr>
          <a:lstStyle>
            <a:lvl1pPr marL="0" indent="0">
              <a:buNone/>
              <a:defRPr sz="65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Arial Bold</a:t>
            </a:r>
          </a:p>
        </p:txBody>
      </p:sp>
      <p:sp>
        <p:nvSpPr>
          <p:cNvPr id="10" name="Text Placeholder 11"/>
          <p:cNvSpPr>
            <a:spLocks noGrp="1"/>
          </p:cNvSpPr>
          <p:nvPr>
            <p:ph type="body" sz="quarter" idx="11" hasCustomPrompt="1"/>
          </p:nvPr>
        </p:nvSpPr>
        <p:spPr>
          <a:xfrm>
            <a:off x="800100" y="5158587"/>
            <a:ext cx="4700016"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Name</a:t>
            </a:r>
          </a:p>
        </p:txBody>
      </p:sp>
      <p:sp>
        <p:nvSpPr>
          <p:cNvPr id="11" name="Text Placeholder 11"/>
          <p:cNvSpPr>
            <a:spLocks noGrp="1"/>
          </p:cNvSpPr>
          <p:nvPr>
            <p:ph type="body" sz="quarter" idx="12" hasCustomPrompt="1"/>
          </p:nvPr>
        </p:nvSpPr>
        <p:spPr>
          <a:xfrm>
            <a:off x="800100" y="5650191"/>
            <a:ext cx="4700016"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00.00.2020</a:t>
            </a:r>
          </a:p>
        </p:txBody>
      </p:sp>
      <p:sp>
        <p:nvSpPr>
          <p:cNvPr id="2" name="Footer Placeholder 1"/>
          <p:cNvSpPr>
            <a:spLocks noGrp="1"/>
          </p:cNvSpPr>
          <p:nvPr>
            <p:ph type="ftr" sz="quarter" idx="13"/>
          </p:nvPr>
        </p:nvSpPr>
        <p:spPr/>
        <p:txBody>
          <a:bodyPr/>
          <a:lstStyle>
            <a:lvl1pPr>
              <a:defRPr>
                <a:solidFill>
                  <a:schemeClr val="bg1"/>
                </a:solidFill>
              </a:defRPr>
            </a:lvl1pPr>
          </a:lstStyle>
          <a:p>
            <a:r>
              <a:rPr lang="en-US"/>
              <a:t>© 2020 MITRE Engenuity. Approved for public release.</a:t>
            </a:r>
          </a:p>
        </p:txBody>
      </p:sp>
      <p:pic>
        <p:nvPicPr>
          <p:cNvPr id="12" name="Picture 11">
            <a:extLst>
              <a:ext uri="{FF2B5EF4-FFF2-40B4-BE49-F238E27FC236}">
                <a16:creationId xmlns:a16="http://schemas.microsoft.com/office/drawing/2014/main" id="{87D4F702-30FA-1646-BBCB-5F107EA95863}"/>
              </a:ext>
            </a:extLst>
          </p:cNvPr>
          <p:cNvPicPr>
            <a:picLocks noChangeAspect="1"/>
          </p:cNvPicPr>
          <p:nvPr userDrawn="1"/>
        </p:nvPicPr>
        <p:blipFill>
          <a:blip r:embed="rId3"/>
          <a:stretch>
            <a:fillRect/>
          </a:stretch>
        </p:blipFill>
        <p:spPr>
          <a:xfrm>
            <a:off x="804673" y="992820"/>
            <a:ext cx="4398946" cy="384035"/>
          </a:xfrm>
          <a:prstGeom prst="rect">
            <a:avLst/>
          </a:prstGeom>
        </p:spPr>
      </p:pic>
      <p:sp>
        <p:nvSpPr>
          <p:cNvPr id="13" name="Rectangle 12">
            <a:extLst>
              <a:ext uri="{FF2B5EF4-FFF2-40B4-BE49-F238E27FC236}">
                <a16:creationId xmlns:a16="http://schemas.microsoft.com/office/drawing/2014/main" id="{A7FE3152-4BD4-BE4E-AFCE-3867724DA5C4}"/>
              </a:ext>
            </a:extLst>
          </p:cNvPr>
          <p:cNvSpPr/>
          <p:nvPr userDrawn="1"/>
        </p:nvSpPr>
        <p:spPr>
          <a:xfrm>
            <a:off x="5977217" y="3244334"/>
            <a:ext cx="237566" cy="369332"/>
          </a:xfrm>
          <a:prstGeom prst="rect">
            <a:avLst/>
          </a:prstGeom>
        </p:spPr>
        <p:txBody>
          <a:bodyPr wrap="none">
            <a:spAutoFit/>
          </a:bodyPr>
          <a:lstStyle/>
          <a:p>
            <a:r>
              <a:rPr lang="en-US">
                <a:solidFill>
                  <a:srgbClr val="000000"/>
                </a:solidFill>
                <a:latin typeface="-webkit-standard"/>
              </a:rPr>
              <a:t> </a:t>
            </a:r>
            <a:endParaRPr lang="en-US"/>
          </a:p>
        </p:txBody>
      </p:sp>
    </p:spTree>
    <p:extLst>
      <p:ext uri="{BB962C8B-B14F-4D97-AF65-F5344CB8AC3E}">
        <p14:creationId xmlns:p14="http://schemas.microsoft.com/office/powerpoint/2010/main" val="4197421984"/>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SLIDE_IMAGE">
    <p:bg>
      <p:bgRef idx="1001">
        <a:schemeClr val="bg1"/>
      </p:bgRef>
    </p:bg>
    <p:spTree>
      <p:nvGrpSpPr>
        <p:cNvPr id="1" name=""/>
        <p:cNvGrpSpPr/>
        <p:nvPr/>
      </p:nvGrpSpPr>
      <p:grpSpPr>
        <a:xfrm>
          <a:off x="0" y="0"/>
          <a:ext cx="0" cy="0"/>
          <a:chOff x="0" y="0"/>
          <a:chExt cx="0" cy="0"/>
        </a:xfrm>
      </p:grpSpPr>
      <p:sp>
        <p:nvSpPr>
          <p:cNvPr id="2" name="Picture Placeholder 8"/>
          <p:cNvSpPr>
            <a:spLocks noGrp="1"/>
          </p:cNvSpPr>
          <p:nvPr>
            <p:ph type="pic" sz="quarter" idx="13" hasCustomPrompt="1"/>
          </p:nvPr>
        </p:nvSpPr>
        <p:spPr>
          <a:xfrm>
            <a:off x="0" y="304800"/>
            <a:ext cx="12192000" cy="6858000"/>
          </a:xfrm>
          <a:prstGeom prst="rect">
            <a:avLst/>
          </a:prstGeom>
          <a:noFill/>
        </p:spPr>
        <p:txBody>
          <a:bodyPr tIns="914400" anchor="t">
            <a:normAutofit/>
          </a:bodyPr>
          <a:lstStyle>
            <a:lvl1pPr marL="7605713" indent="0" algn="ctr">
              <a:buNone/>
              <a:tabLst/>
              <a:defRPr sz="1800" b="0" i="0">
                <a:solidFill>
                  <a:schemeClr val="tx2"/>
                </a:solidFill>
                <a:latin typeface="Arial Regular" charset="0"/>
                <a:ea typeface="Arial Regular" charset="0"/>
                <a:cs typeface="Arial Regular" charset="0"/>
              </a:defRPr>
            </a:lvl1pPr>
          </a:lstStyle>
          <a:p>
            <a:r>
              <a:rPr lang="en-US"/>
              <a:t>Drag photo to placeholder or click on icon to place photo from file. White text boxes will appear after photo is placed.</a:t>
            </a:r>
          </a:p>
        </p:txBody>
      </p:sp>
      <p:sp>
        <p:nvSpPr>
          <p:cNvPr id="11" name="Picture Placeholder 4"/>
          <p:cNvSpPr>
            <a:spLocks noGrp="1"/>
          </p:cNvSpPr>
          <p:nvPr>
            <p:ph type="pic" sz="quarter" idx="15" hasCustomPrompt="1"/>
          </p:nvPr>
        </p:nvSpPr>
        <p:spPr>
          <a:xfrm>
            <a:off x="804672" y="996696"/>
            <a:ext cx="4406063" cy="382749"/>
          </a:xfrm>
          <a:blipFill>
            <a:blip r:embed="rId2"/>
            <a:stretch>
              <a:fillRect/>
            </a:stretch>
          </a:blipFill>
        </p:spPr>
        <p:txBody>
          <a:bodyPr/>
          <a:lstStyle>
            <a:lvl1pPr>
              <a:defRPr sz="1400" b="0" i="0">
                <a:solidFill>
                  <a:schemeClr val="tx2"/>
                </a:solidFill>
                <a:latin typeface="Arial Regular" charset="0"/>
                <a:ea typeface="Arial Regular" charset="0"/>
                <a:cs typeface="Arial Regular" charset="0"/>
              </a:defRPr>
            </a:lvl1pPr>
          </a:lstStyle>
          <a:p>
            <a:r>
              <a:rPr lang="en-US"/>
              <a:t>Logo</a:t>
            </a:r>
          </a:p>
        </p:txBody>
      </p:sp>
      <p:sp>
        <p:nvSpPr>
          <p:cNvPr id="4" name="Text Placeholder 11"/>
          <p:cNvSpPr>
            <a:spLocks noGrp="1"/>
          </p:cNvSpPr>
          <p:nvPr>
            <p:ph type="body" sz="quarter" idx="10" hasCustomPrompt="1"/>
          </p:nvPr>
        </p:nvSpPr>
        <p:spPr>
          <a:xfrm>
            <a:off x="800100" y="2672309"/>
            <a:ext cx="4690872" cy="1828800"/>
          </a:xfrm>
          <a:prstGeom prst="rect">
            <a:avLst/>
          </a:prstGeom>
        </p:spPr>
        <p:txBody>
          <a:bodyPr lIns="0">
            <a:noAutofit/>
          </a:bodyPr>
          <a:lstStyle>
            <a:lvl1pPr marL="0" indent="0">
              <a:buNone/>
              <a:defRPr sz="52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Arial Bold</a:t>
            </a:r>
          </a:p>
        </p:txBody>
      </p:sp>
      <p:sp>
        <p:nvSpPr>
          <p:cNvPr id="5" name="Text Placeholder 11"/>
          <p:cNvSpPr>
            <a:spLocks noGrp="1"/>
          </p:cNvSpPr>
          <p:nvPr>
            <p:ph type="body" sz="quarter" idx="11" hasCustomPrompt="1"/>
          </p:nvPr>
        </p:nvSpPr>
        <p:spPr>
          <a:xfrm>
            <a:off x="800100" y="5158587"/>
            <a:ext cx="4690872"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Name</a:t>
            </a:r>
          </a:p>
        </p:txBody>
      </p:sp>
      <p:sp>
        <p:nvSpPr>
          <p:cNvPr id="6" name="Text Placeholder 11"/>
          <p:cNvSpPr>
            <a:spLocks noGrp="1"/>
          </p:cNvSpPr>
          <p:nvPr>
            <p:ph type="body" sz="quarter" idx="12" hasCustomPrompt="1"/>
          </p:nvPr>
        </p:nvSpPr>
        <p:spPr>
          <a:xfrm>
            <a:off x="800100" y="5650191"/>
            <a:ext cx="4690872"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00.00.2019</a:t>
            </a:r>
          </a:p>
        </p:txBody>
      </p:sp>
      <p:sp>
        <p:nvSpPr>
          <p:cNvPr id="3" name="Footer Placeholder 2"/>
          <p:cNvSpPr>
            <a:spLocks noGrp="1"/>
          </p:cNvSpPr>
          <p:nvPr>
            <p:ph type="ftr" sz="quarter" idx="14"/>
          </p:nvPr>
        </p:nvSpPr>
        <p:spPr/>
        <p:txBody>
          <a:bodyPr/>
          <a:lstStyle>
            <a:lvl1pPr>
              <a:defRPr>
                <a:solidFill>
                  <a:schemeClr val="bg1"/>
                </a:solidFill>
              </a:defRPr>
            </a:lvl1pPr>
          </a:lstStyle>
          <a:p>
            <a:r>
              <a:rPr lang="en-US"/>
              <a:t>© 2020 MITRE Engenuity. Approved for public release.</a:t>
            </a:r>
          </a:p>
        </p:txBody>
      </p:sp>
    </p:spTree>
    <p:extLst>
      <p:ext uri="{BB962C8B-B14F-4D97-AF65-F5344CB8AC3E}">
        <p14:creationId xmlns:p14="http://schemas.microsoft.com/office/powerpoint/2010/main" val="39474395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SLIDE_PURPLE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77957B7-2956-3F43-8C86-92A187E73039}"/>
              </a:ext>
            </a:extLst>
          </p:cNvPr>
          <p:cNvPicPr>
            <a:picLocks noChangeAspect="1"/>
          </p:cNvPicPr>
          <p:nvPr userDrawn="1"/>
        </p:nvPicPr>
        <p:blipFill>
          <a:blip r:embed="rId2"/>
          <a:stretch>
            <a:fillRect/>
          </a:stretch>
        </p:blipFill>
        <p:spPr>
          <a:xfrm>
            <a:off x="0" y="165954"/>
            <a:ext cx="12192000" cy="6858000"/>
          </a:xfrm>
          <a:prstGeom prst="rect">
            <a:avLst/>
          </a:prstGeom>
        </p:spPr>
      </p:pic>
      <p:sp>
        <p:nvSpPr>
          <p:cNvPr id="4" name="Text Placeholder 11"/>
          <p:cNvSpPr>
            <a:spLocks noGrp="1"/>
          </p:cNvSpPr>
          <p:nvPr>
            <p:ph type="body" sz="quarter" idx="10" hasCustomPrompt="1"/>
          </p:nvPr>
        </p:nvSpPr>
        <p:spPr>
          <a:xfrm>
            <a:off x="804672" y="2672309"/>
            <a:ext cx="4686300" cy="1828800"/>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charset="0"/>
              <a:buNone/>
              <a:tabLst/>
              <a:defRPr sz="52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Title Arial Bold</a:t>
            </a:r>
          </a:p>
        </p:txBody>
      </p:sp>
      <p:sp>
        <p:nvSpPr>
          <p:cNvPr id="5" name="Text Placeholder 11"/>
          <p:cNvSpPr>
            <a:spLocks noGrp="1"/>
          </p:cNvSpPr>
          <p:nvPr>
            <p:ph type="body" sz="quarter" idx="11" hasCustomPrompt="1"/>
          </p:nvPr>
        </p:nvSpPr>
        <p:spPr>
          <a:xfrm>
            <a:off x="804672" y="5158587"/>
            <a:ext cx="4686300"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Presented by Name</a:t>
            </a:r>
          </a:p>
        </p:txBody>
      </p:sp>
      <p:sp>
        <p:nvSpPr>
          <p:cNvPr id="6" name="Text Placeholder 11"/>
          <p:cNvSpPr>
            <a:spLocks noGrp="1"/>
          </p:cNvSpPr>
          <p:nvPr>
            <p:ph type="body" sz="quarter" idx="12" hasCustomPrompt="1"/>
          </p:nvPr>
        </p:nvSpPr>
        <p:spPr>
          <a:xfrm>
            <a:off x="804672" y="5650191"/>
            <a:ext cx="4686300" cy="491604"/>
          </a:xfrm>
          <a:prstGeom prst="rect">
            <a:avLst/>
          </a:prstGeom>
        </p:spPr>
        <p:txBody>
          <a:bodyPr lIns="0">
            <a:noAutofit/>
          </a:bodyPr>
          <a:lstStyle>
            <a:lvl1pPr marL="0" indent="0">
              <a:buNone/>
              <a:defRPr sz="28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00.00.2020</a:t>
            </a:r>
          </a:p>
        </p:txBody>
      </p:sp>
      <p:sp>
        <p:nvSpPr>
          <p:cNvPr id="7" name="Picture Placeholder 8"/>
          <p:cNvSpPr>
            <a:spLocks noGrp="1"/>
          </p:cNvSpPr>
          <p:nvPr>
            <p:ph type="pic" sz="quarter" idx="13" hasCustomPrompt="1"/>
          </p:nvPr>
        </p:nvSpPr>
        <p:spPr>
          <a:xfrm>
            <a:off x="5608638" y="571500"/>
            <a:ext cx="6114789" cy="5829300"/>
          </a:xfrm>
          <a:prstGeom prst="rect">
            <a:avLst/>
          </a:prstGeom>
        </p:spPr>
        <p:txBody>
          <a:bodyPr tIns="914400" anchor="t">
            <a:normAutofit/>
          </a:bodyPr>
          <a:lstStyle>
            <a:lvl1pPr marL="0" indent="0" algn="ctr">
              <a:buNone/>
              <a:defRPr sz="1800" b="0" i="0" baseline="0">
                <a:solidFill>
                  <a:schemeClr val="tx1"/>
                </a:solidFill>
                <a:latin typeface="Arial Regular" charset="0"/>
                <a:ea typeface="Arial Regular" charset="0"/>
                <a:cs typeface="Arial Regular" charset="0"/>
              </a:defRPr>
            </a:lvl1pPr>
          </a:lstStyle>
          <a:p>
            <a:r>
              <a:rPr lang="en-US"/>
              <a:t>Drag photo to placeholder or click on icon to place photo from file.</a:t>
            </a:r>
          </a:p>
        </p:txBody>
      </p:sp>
      <p:sp>
        <p:nvSpPr>
          <p:cNvPr id="2" name="Footer Placeholder 1"/>
          <p:cNvSpPr>
            <a:spLocks noGrp="1"/>
          </p:cNvSpPr>
          <p:nvPr>
            <p:ph type="ftr" sz="quarter" idx="14"/>
          </p:nvPr>
        </p:nvSpPr>
        <p:spPr>
          <a:xfrm>
            <a:off x="804672" y="6326921"/>
            <a:ext cx="4114800" cy="365125"/>
          </a:xfrm>
        </p:spPr>
        <p:txBody>
          <a:bodyPr/>
          <a:lstStyle>
            <a:lvl1pPr>
              <a:defRPr>
                <a:solidFill>
                  <a:schemeClr val="bg1"/>
                </a:solidFill>
              </a:defRPr>
            </a:lvl1pPr>
          </a:lstStyle>
          <a:p>
            <a:r>
              <a:rPr lang="en-US"/>
              <a:t>© 2020 MITRE Engenuity. Approved for public release.</a:t>
            </a:r>
          </a:p>
        </p:txBody>
      </p:sp>
      <p:pic>
        <p:nvPicPr>
          <p:cNvPr id="9" name="Picture 8">
            <a:extLst>
              <a:ext uri="{FF2B5EF4-FFF2-40B4-BE49-F238E27FC236}">
                <a16:creationId xmlns:a16="http://schemas.microsoft.com/office/drawing/2014/main" id="{EBD18D04-13FB-1845-99F4-BE63FAA2F024}"/>
              </a:ext>
            </a:extLst>
          </p:cNvPr>
          <p:cNvPicPr>
            <a:picLocks noChangeAspect="1"/>
          </p:cNvPicPr>
          <p:nvPr userDrawn="1"/>
        </p:nvPicPr>
        <p:blipFill>
          <a:blip r:embed="rId3"/>
          <a:stretch>
            <a:fillRect/>
          </a:stretch>
        </p:blipFill>
        <p:spPr>
          <a:xfrm>
            <a:off x="804673" y="992820"/>
            <a:ext cx="4398946" cy="384035"/>
          </a:xfrm>
          <a:prstGeom prst="rect">
            <a:avLst/>
          </a:prstGeom>
        </p:spPr>
      </p:pic>
      <p:sp>
        <p:nvSpPr>
          <p:cNvPr id="12" name="TextBox 11">
            <a:extLst>
              <a:ext uri="{FF2B5EF4-FFF2-40B4-BE49-F238E27FC236}">
                <a16:creationId xmlns:a16="http://schemas.microsoft.com/office/drawing/2014/main" id="{7E626B8E-BD0B-3747-A1C2-F466DC5ECEE7}"/>
              </a:ext>
            </a:extLst>
          </p:cNvPr>
          <p:cNvSpPr txBox="1"/>
          <p:nvPr userDrawn="1"/>
        </p:nvSpPr>
        <p:spPr>
          <a:xfrm>
            <a:off x="5357142" y="6322306"/>
            <a:ext cx="2393384" cy="276999"/>
          </a:xfrm>
          <a:prstGeom prst="rect">
            <a:avLst/>
          </a:prstGeom>
          <a:noFill/>
        </p:spPr>
        <p:txBody>
          <a:bodyPr wrap="square" rtlCol="0">
            <a:spAutoFit/>
          </a:bodyPr>
          <a:lstStyle/>
          <a:p>
            <a:r>
              <a:rPr lang="en-US" sz="1200" b="1">
                <a:solidFill>
                  <a:srgbClr val="FFC000"/>
                </a:solidFill>
                <a:highlight>
                  <a:srgbClr val="1D252C"/>
                </a:highlight>
              </a:rPr>
              <a:t>TLP:AMBER:CTID-R&amp;D:20-06</a:t>
            </a:r>
          </a:p>
        </p:txBody>
      </p:sp>
    </p:spTree>
    <p:extLst>
      <p:ext uri="{BB962C8B-B14F-4D97-AF65-F5344CB8AC3E}">
        <p14:creationId xmlns:p14="http://schemas.microsoft.com/office/powerpoint/2010/main" val="3257156250"/>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INTERIOR_GRAPHIC_STATEMENT_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62496C-BA5E-ED46-A190-6E256BD9159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11">
            <a:extLst>
              <a:ext uri="{FF2B5EF4-FFF2-40B4-BE49-F238E27FC236}">
                <a16:creationId xmlns:a16="http://schemas.microsoft.com/office/drawing/2014/main" id="{55822C6E-094B-6445-890C-2E77E8607139}"/>
              </a:ext>
            </a:extLst>
          </p:cNvPr>
          <p:cNvSpPr>
            <a:spLocks noGrp="1"/>
          </p:cNvSpPr>
          <p:nvPr>
            <p:ph type="body" sz="quarter" idx="10" hasCustomPrompt="1"/>
          </p:nvPr>
        </p:nvSpPr>
        <p:spPr>
          <a:xfrm>
            <a:off x="804672" y="2672310"/>
            <a:ext cx="7234428" cy="1533930"/>
          </a:xfrm>
          <a:prstGeom prst="rect">
            <a:avLst/>
          </a:prstGeom>
        </p:spPr>
        <p:txBody>
          <a:bodyPr lIns="0">
            <a:noAutofit/>
          </a:bodyPr>
          <a:lstStyle>
            <a:lvl1pPr marL="0" indent="0">
              <a:buNone/>
              <a:defRPr sz="52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Here</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 2020 MITRE Engenuity. Approved for public release.</a:t>
            </a:r>
          </a:p>
        </p:txBody>
      </p:sp>
      <p:pic>
        <p:nvPicPr>
          <p:cNvPr id="7" name="Picture 6"/>
          <p:cNvPicPr>
            <a:picLocks noChangeAspect="1"/>
          </p:cNvPicPr>
          <p:nvPr userDrawn="1"/>
        </p:nvPicPr>
        <p:blipFill>
          <a:blip r:embed="rId3"/>
          <a:stretch>
            <a:fillRect/>
          </a:stretch>
        </p:blipFill>
        <p:spPr>
          <a:xfrm>
            <a:off x="9537192" y="6400800"/>
            <a:ext cx="2432304" cy="212344"/>
          </a:xfrm>
          <a:prstGeom prst="rect">
            <a:avLst/>
          </a:prstGeom>
        </p:spPr>
      </p:pic>
      <p:sp>
        <p:nvSpPr>
          <p:cNvPr id="9" name="Slide Number Placeholder 8">
            <a:extLst>
              <a:ext uri="{FF2B5EF4-FFF2-40B4-BE49-F238E27FC236}">
                <a16:creationId xmlns:a16="http://schemas.microsoft.com/office/drawing/2014/main" id="{5DB5F158-689E-B646-9681-1251C6C91250}"/>
              </a:ext>
            </a:extLst>
          </p:cNvPr>
          <p:cNvSpPr>
            <a:spLocks noGrp="1"/>
          </p:cNvSpPr>
          <p:nvPr>
            <p:ph type="sldNum" sz="quarter" idx="12"/>
          </p:nvPr>
        </p:nvSpPr>
        <p:spPr/>
        <p:txBody>
          <a:bodyPr/>
          <a:lstStyle>
            <a:lvl1pPr>
              <a:defRPr>
                <a:solidFill>
                  <a:schemeClr val="bg1"/>
                </a:solidFill>
              </a:defRPr>
            </a:lvl1pPr>
          </a:lstStyle>
          <a:p>
            <a:fld id="{C2BDB01F-A054-AE49-B69E-8B7ECE16D1D6}" type="slidenum">
              <a:rPr lang="uk-UA" smtClean="0"/>
              <a:pPr/>
              <a:t>‹#›</a:t>
            </a:fld>
            <a:endParaRPr lang="uk-UA"/>
          </a:p>
        </p:txBody>
      </p:sp>
      <p:sp>
        <p:nvSpPr>
          <p:cNvPr id="10" name="TextBox 9">
            <a:extLst>
              <a:ext uri="{FF2B5EF4-FFF2-40B4-BE49-F238E27FC236}">
                <a16:creationId xmlns:a16="http://schemas.microsoft.com/office/drawing/2014/main" id="{DF775B2F-22E6-2745-A820-442710B9F0F4}"/>
              </a:ext>
            </a:extLst>
          </p:cNvPr>
          <p:cNvSpPr txBox="1"/>
          <p:nvPr userDrawn="1"/>
        </p:nvSpPr>
        <p:spPr>
          <a:xfrm>
            <a:off x="5357142" y="6322306"/>
            <a:ext cx="2393384" cy="369332"/>
          </a:xfrm>
          <a:prstGeom prst="rect">
            <a:avLst/>
          </a:prstGeom>
          <a:noFill/>
        </p:spPr>
        <p:txBody>
          <a:bodyPr wrap="square" rtlCol="0">
            <a:spAutoFit/>
          </a:bodyPr>
          <a:lstStyle/>
          <a:p>
            <a:r>
              <a:rPr lang="en-US" sz="1200" b="1">
                <a:solidFill>
                  <a:srgbClr val="FFC000"/>
                </a:solidFill>
                <a:highlight>
                  <a:srgbClr val="1D252C"/>
                </a:highlight>
              </a:rPr>
              <a:t>TLP:AMBER:CTID-R&amp;D:20-06</a:t>
            </a:r>
            <a:r>
              <a:rPr lang="en-US">
                <a:solidFill>
                  <a:srgbClr val="FFC000"/>
                </a:solidFill>
                <a:highlight>
                  <a:srgbClr val="1D252C"/>
                </a:highlight>
              </a:rPr>
              <a:t> </a:t>
            </a:r>
            <a:endParaRPr lang="en-US"/>
          </a:p>
        </p:txBody>
      </p:sp>
    </p:spTree>
    <p:extLst>
      <p:ext uri="{BB962C8B-B14F-4D97-AF65-F5344CB8AC3E}">
        <p14:creationId xmlns:p14="http://schemas.microsoft.com/office/powerpoint/2010/main" val="1245090543"/>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INTERIOR_GRAPHIC_STATEMENT_BLU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B1ACB95-F364-444A-8175-FD785D60D9F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11">
            <a:extLst>
              <a:ext uri="{FF2B5EF4-FFF2-40B4-BE49-F238E27FC236}">
                <a16:creationId xmlns:a16="http://schemas.microsoft.com/office/drawing/2014/main" id="{55822C6E-094B-6445-890C-2E77E8607139}"/>
              </a:ext>
            </a:extLst>
          </p:cNvPr>
          <p:cNvSpPr>
            <a:spLocks noGrp="1"/>
          </p:cNvSpPr>
          <p:nvPr>
            <p:ph type="body" sz="quarter" idx="10" hasCustomPrompt="1"/>
          </p:nvPr>
        </p:nvSpPr>
        <p:spPr>
          <a:xfrm>
            <a:off x="804672" y="2672310"/>
            <a:ext cx="7234428" cy="1533930"/>
          </a:xfrm>
          <a:prstGeom prst="rect">
            <a:avLst/>
          </a:prstGeom>
        </p:spPr>
        <p:txBody>
          <a:bodyPr lIns="0">
            <a:noAutofit/>
          </a:bodyPr>
          <a:lstStyle>
            <a:lvl1pPr marL="0" indent="0">
              <a:buNone/>
              <a:defRPr sz="52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Here</a:t>
            </a:r>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a:t>© 2020 MITRE Engenuity. Approved for public release.</a:t>
            </a:r>
          </a:p>
        </p:txBody>
      </p:sp>
      <p:pic>
        <p:nvPicPr>
          <p:cNvPr id="11" name="Picture 10">
            <a:extLst>
              <a:ext uri="{FF2B5EF4-FFF2-40B4-BE49-F238E27FC236}">
                <a16:creationId xmlns:a16="http://schemas.microsoft.com/office/drawing/2014/main" id="{1F93C8CC-99E6-C54F-94F5-0464E48D6B9B}"/>
              </a:ext>
            </a:extLst>
          </p:cNvPr>
          <p:cNvPicPr>
            <a:picLocks noChangeAspect="1"/>
          </p:cNvPicPr>
          <p:nvPr userDrawn="1"/>
        </p:nvPicPr>
        <p:blipFill>
          <a:blip r:embed="rId3"/>
          <a:stretch>
            <a:fillRect/>
          </a:stretch>
        </p:blipFill>
        <p:spPr>
          <a:xfrm>
            <a:off x="9537192" y="6400800"/>
            <a:ext cx="2432304" cy="212344"/>
          </a:xfrm>
          <a:prstGeom prst="rect">
            <a:avLst/>
          </a:prstGeom>
        </p:spPr>
      </p:pic>
      <p:sp>
        <p:nvSpPr>
          <p:cNvPr id="20" name="Slide Number Placeholder 19">
            <a:extLst>
              <a:ext uri="{FF2B5EF4-FFF2-40B4-BE49-F238E27FC236}">
                <a16:creationId xmlns:a16="http://schemas.microsoft.com/office/drawing/2014/main" id="{EC94F1F6-35EE-4F48-A1E7-9D14F87C674B}"/>
              </a:ext>
            </a:extLst>
          </p:cNvPr>
          <p:cNvSpPr>
            <a:spLocks noGrp="1"/>
          </p:cNvSpPr>
          <p:nvPr>
            <p:ph type="sldNum" sz="quarter" idx="12"/>
          </p:nvPr>
        </p:nvSpPr>
        <p:spPr/>
        <p:txBody>
          <a:bodyPr/>
          <a:lstStyle>
            <a:lvl1pPr>
              <a:defRPr>
                <a:solidFill>
                  <a:schemeClr val="bg1"/>
                </a:solidFill>
              </a:defRPr>
            </a:lvl1pPr>
          </a:lstStyle>
          <a:p>
            <a:fld id="{C2BDB01F-A054-AE49-B69E-8B7ECE16D1D6}" type="slidenum">
              <a:rPr lang="uk-UA" smtClean="0"/>
              <a:pPr/>
              <a:t>‹#›</a:t>
            </a:fld>
            <a:endParaRPr lang="uk-UA"/>
          </a:p>
        </p:txBody>
      </p:sp>
      <p:sp>
        <p:nvSpPr>
          <p:cNvPr id="9" name="TextBox 8">
            <a:extLst>
              <a:ext uri="{FF2B5EF4-FFF2-40B4-BE49-F238E27FC236}">
                <a16:creationId xmlns:a16="http://schemas.microsoft.com/office/drawing/2014/main" id="{71934B43-A6E7-094D-A1D5-965FAC80DB17}"/>
              </a:ext>
            </a:extLst>
          </p:cNvPr>
          <p:cNvSpPr txBox="1"/>
          <p:nvPr userDrawn="1"/>
        </p:nvSpPr>
        <p:spPr>
          <a:xfrm>
            <a:off x="5357142" y="6322306"/>
            <a:ext cx="2393384" cy="369332"/>
          </a:xfrm>
          <a:prstGeom prst="rect">
            <a:avLst/>
          </a:prstGeom>
          <a:noFill/>
        </p:spPr>
        <p:txBody>
          <a:bodyPr wrap="square" rtlCol="0">
            <a:spAutoFit/>
          </a:bodyPr>
          <a:lstStyle/>
          <a:p>
            <a:r>
              <a:rPr lang="en-US" sz="1200" b="1">
                <a:solidFill>
                  <a:srgbClr val="FFC000"/>
                </a:solidFill>
                <a:highlight>
                  <a:srgbClr val="1D252C"/>
                </a:highlight>
              </a:rPr>
              <a:t>TLP:AMBER:CTID-R&amp;D:20-06</a:t>
            </a:r>
            <a:r>
              <a:rPr lang="en-US">
                <a:solidFill>
                  <a:srgbClr val="FFC000"/>
                </a:solidFill>
                <a:highlight>
                  <a:srgbClr val="1D252C"/>
                </a:highlight>
              </a:rPr>
              <a:t> </a:t>
            </a:r>
            <a:endParaRPr lang="en-US"/>
          </a:p>
        </p:txBody>
      </p:sp>
    </p:spTree>
    <p:extLst>
      <p:ext uri="{BB962C8B-B14F-4D97-AF65-F5344CB8AC3E}">
        <p14:creationId xmlns:p14="http://schemas.microsoft.com/office/powerpoint/2010/main" val="694685833"/>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8452-ED2C-4B53-99C1-D2FA2DC587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FECDD2-9D22-4593-A562-DA6674C0431D}"/>
              </a:ext>
            </a:extLst>
          </p:cNvPr>
          <p:cNvSpPr>
            <a:spLocks noGrp="1"/>
          </p:cNvSpPr>
          <p:nvPr>
            <p:ph sz="half" idx="1"/>
          </p:nvPr>
        </p:nvSpPr>
        <p:spPr>
          <a:xfrm>
            <a:off x="838199" y="1825625"/>
            <a:ext cx="987112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ED0F81E-51FD-462D-9FEB-3F76F8DB8524}"/>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5" name="Footer Placeholder 4">
            <a:extLst>
              <a:ext uri="{FF2B5EF4-FFF2-40B4-BE49-F238E27FC236}">
                <a16:creationId xmlns:a16="http://schemas.microsoft.com/office/drawing/2014/main" id="{A10412A7-16BC-4708-A649-ED501A2328F0}"/>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9" name="Picture 8">
            <a:extLst>
              <a:ext uri="{FF2B5EF4-FFF2-40B4-BE49-F238E27FC236}">
                <a16:creationId xmlns:a16="http://schemas.microsoft.com/office/drawing/2014/main" id="{F34499C8-4EF9-4912-A227-543E0BA05C44}"/>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113856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INTERIOR_GRAPHIC_STATEMENT_BLUE">
    <p:spTree>
      <p:nvGrpSpPr>
        <p:cNvPr id="1" name=""/>
        <p:cNvGrpSpPr/>
        <p:nvPr/>
      </p:nvGrpSpPr>
      <p:grpSpPr>
        <a:xfrm>
          <a:off x="0" y="0"/>
          <a:ext cx="0" cy="0"/>
          <a:chOff x="0" y="0"/>
          <a:chExt cx="0" cy="0"/>
        </a:xfrm>
      </p:grpSpPr>
      <p:sp>
        <p:nvSpPr>
          <p:cNvPr id="6" name="Text Placeholder 11">
            <a:extLst>
              <a:ext uri="{FF2B5EF4-FFF2-40B4-BE49-F238E27FC236}">
                <a16:creationId xmlns:a16="http://schemas.microsoft.com/office/drawing/2014/main" id="{55822C6E-094B-6445-890C-2E77E8607139}"/>
              </a:ext>
            </a:extLst>
          </p:cNvPr>
          <p:cNvSpPr>
            <a:spLocks noGrp="1"/>
          </p:cNvSpPr>
          <p:nvPr>
            <p:ph type="body" sz="quarter" idx="10" hasCustomPrompt="1"/>
          </p:nvPr>
        </p:nvSpPr>
        <p:spPr>
          <a:xfrm>
            <a:off x="804672" y="2672310"/>
            <a:ext cx="7234428" cy="1533930"/>
          </a:xfrm>
          <a:prstGeom prst="rect">
            <a:avLst/>
          </a:prstGeom>
        </p:spPr>
        <p:txBody>
          <a:bodyPr lIns="0">
            <a:noAutofit/>
          </a:bodyPr>
          <a:lstStyle>
            <a:lvl1pPr marL="0" indent="0">
              <a:buNone/>
              <a:defRPr sz="5200" b="1" i="0">
                <a:solidFill>
                  <a:schemeClr val="tx2"/>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Here</a:t>
            </a:r>
          </a:p>
        </p:txBody>
      </p:sp>
      <p:sp>
        <p:nvSpPr>
          <p:cNvPr id="3" name="Footer Placeholder 2"/>
          <p:cNvSpPr>
            <a:spLocks noGrp="1"/>
          </p:cNvSpPr>
          <p:nvPr>
            <p:ph type="ftr" sz="quarter" idx="11"/>
          </p:nvPr>
        </p:nvSpPr>
        <p:spPr/>
        <p:txBody>
          <a:bodyPr/>
          <a:lstStyle>
            <a:lvl1pPr>
              <a:defRPr>
                <a:solidFill>
                  <a:schemeClr val="tx1"/>
                </a:solidFill>
              </a:defRPr>
            </a:lvl1pPr>
          </a:lstStyle>
          <a:p>
            <a:r>
              <a:rPr lang="en-US"/>
              <a:t>© 2020 MITRE Engenuity. Approved for public release.</a:t>
            </a:r>
          </a:p>
        </p:txBody>
      </p:sp>
      <p:pic>
        <p:nvPicPr>
          <p:cNvPr id="2" name="Picture 1"/>
          <p:cNvPicPr>
            <a:picLocks noChangeAspect="1"/>
          </p:cNvPicPr>
          <p:nvPr userDrawn="1"/>
        </p:nvPicPr>
        <p:blipFill>
          <a:blip r:embed="rId2"/>
          <a:stretch>
            <a:fillRect/>
          </a:stretch>
        </p:blipFill>
        <p:spPr>
          <a:xfrm>
            <a:off x="9541420" y="6400800"/>
            <a:ext cx="2432304" cy="212344"/>
          </a:xfrm>
          <a:prstGeom prst="rect">
            <a:avLst/>
          </a:prstGeom>
        </p:spPr>
      </p:pic>
      <p:pic>
        <p:nvPicPr>
          <p:cNvPr id="10" name="Picture 9">
            <a:extLst>
              <a:ext uri="{FF2B5EF4-FFF2-40B4-BE49-F238E27FC236}">
                <a16:creationId xmlns:a16="http://schemas.microsoft.com/office/drawing/2014/main" id="{E49DABD0-C801-F747-942A-8069370D42DB}"/>
              </a:ext>
            </a:extLst>
          </p:cNvPr>
          <p:cNvPicPr>
            <a:picLocks noChangeAspect="1"/>
          </p:cNvPicPr>
          <p:nvPr userDrawn="1"/>
        </p:nvPicPr>
        <p:blipFill>
          <a:blip r:embed="rId3"/>
          <a:stretch>
            <a:fillRect/>
          </a:stretch>
        </p:blipFill>
        <p:spPr>
          <a:xfrm>
            <a:off x="10024782" y="1043087"/>
            <a:ext cx="1938618" cy="5099409"/>
          </a:xfrm>
          <a:prstGeom prst="rect">
            <a:avLst/>
          </a:prstGeom>
        </p:spPr>
      </p:pic>
      <p:sp>
        <p:nvSpPr>
          <p:cNvPr id="11" name="Slide Number Placeholder 10">
            <a:extLst>
              <a:ext uri="{FF2B5EF4-FFF2-40B4-BE49-F238E27FC236}">
                <a16:creationId xmlns:a16="http://schemas.microsoft.com/office/drawing/2014/main" id="{DC76F16E-A251-BD46-B3CF-A6C5D2533228}"/>
              </a:ext>
            </a:extLst>
          </p:cNvPr>
          <p:cNvSpPr>
            <a:spLocks noGrp="1"/>
          </p:cNvSpPr>
          <p:nvPr>
            <p:ph type="sldNum" sz="quarter" idx="12"/>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1445853164"/>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TERIOR_GRAPHIC STATEMENT_PURP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95A719-04D9-5944-925D-B9C9EBC2C945}"/>
              </a:ext>
            </a:extLst>
          </p:cNvPr>
          <p:cNvPicPr>
            <a:picLocks noChangeAspect="1"/>
          </p:cNvPicPr>
          <p:nvPr userDrawn="1"/>
        </p:nvPicPr>
        <p:blipFill>
          <a:blip r:embed="rId2"/>
          <a:stretch>
            <a:fillRect/>
          </a:stretch>
        </p:blipFill>
        <p:spPr>
          <a:xfrm>
            <a:off x="1177" y="0"/>
            <a:ext cx="12189645" cy="6858000"/>
          </a:xfrm>
          <a:prstGeom prst="rect">
            <a:avLst/>
          </a:prstGeom>
        </p:spPr>
      </p:pic>
      <p:sp>
        <p:nvSpPr>
          <p:cNvPr id="4" name="Text Placeholder 11"/>
          <p:cNvSpPr>
            <a:spLocks noGrp="1"/>
          </p:cNvSpPr>
          <p:nvPr>
            <p:ph type="body" sz="quarter" idx="10" hasCustomPrompt="1"/>
          </p:nvPr>
        </p:nvSpPr>
        <p:spPr>
          <a:xfrm>
            <a:off x="804673" y="576071"/>
            <a:ext cx="8796528" cy="5376672"/>
          </a:xfrm>
          <a:prstGeom prst="rect">
            <a:avLst/>
          </a:prstGeom>
        </p:spPr>
        <p:txBody>
          <a:bodyPr lIns="0">
            <a:noAutofit/>
          </a:bodyPr>
          <a:lstStyle>
            <a:lvl1pPr marL="0" indent="0">
              <a:buNone/>
              <a:defRPr sz="5200" b="1" i="0">
                <a:solidFill>
                  <a:schemeClr val="bg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a:t>
            </a:r>
            <a:r>
              <a:rPr lang="en-US"/>
              <a:t> </a:t>
            </a:r>
            <a:r>
              <a:rPr lang="en-US" err="1"/>
              <a:t>lolore</a:t>
            </a:r>
            <a:r>
              <a:rPr lang="en-US"/>
              <a:t> </a:t>
            </a:r>
            <a:r>
              <a:rPr lang="en-US" err="1"/>
              <a:t>magnant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a:t>© 2020 MITRE Engenuity. Approved for public release.</a:t>
            </a:r>
          </a:p>
        </p:txBody>
      </p:sp>
      <p:pic>
        <p:nvPicPr>
          <p:cNvPr id="5" name="Picture 4"/>
          <p:cNvPicPr>
            <a:picLocks noChangeAspect="1"/>
          </p:cNvPicPr>
          <p:nvPr userDrawn="1"/>
        </p:nvPicPr>
        <p:blipFill>
          <a:blip r:embed="rId3"/>
          <a:stretch>
            <a:fillRect/>
          </a:stretch>
        </p:blipFill>
        <p:spPr>
          <a:xfrm>
            <a:off x="9537192" y="6400800"/>
            <a:ext cx="2432304" cy="212344"/>
          </a:xfrm>
          <a:prstGeom prst="rect">
            <a:avLst/>
          </a:prstGeom>
        </p:spPr>
      </p:pic>
      <p:sp>
        <p:nvSpPr>
          <p:cNvPr id="6" name="Slide Number Placeholder 5">
            <a:extLst>
              <a:ext uri="{FF2B5EF4-FFF2-40B4-BE49-F238E27FC236}">
                <a16:creationId xmlns:a16="http://schemas.microsoft.com/office/drawing/2014/main" id="{6612DADB-917E-F241-8637-7ACCA312D7C8}"/>
              </a:ext>
            </a:extLst>
          </p:cNvPr>
          <p:cNvSpPr>
            <a:spLocks noGrp="1"/>
          </p:cNvSpPr>
          <p:nvPr>
            <p:ph type="sldNum" sz="quarter" idx="12"/>
          </p:nvPr>
        </p:nvSpPr>
        <p:spPr/>
        <p:txBody>
          <a:bodyPr/>
          <a:lstStyle>
            <a:lvl1pPr>
              <a:defRPr>
                <a:solidFill>
                  <a:schemeClr val="bg1"/>
                </a:solidFill>
              </a:defRPr>
            </a:lvl1pPr>
          </a:lstStyle>
          <a:p>
            <a:fld id="{C2BDB01F-A054-AE49-B69E-8B7ECE16D1D6}" type="slidenum">
              <a:rPr lang="uk-UA" smtClean="0"/>
              <a:pPr/>
              <a:t>‹#›</a:t>
            </a:fld>
            <a:endParaRPr lang="uk-UA"/>
          </a:p>
        </p:txBody>
      </p:sp>
      <p:sp>
        <p:nvSpPr>
          <p:cNvPr id="9" name="TextBox 8">
            <a:extLst>
              <a:ext uri="{FF2B5EF4-FFF2-40B4-BE49-F238E27FC236}">
                <a16:creationId xmlns:a16="http://schemas.microsoft.com/office/drawing/2014/main" id="{A4B5B865-4B51-5640-A0A0-63541004849F}"/>
              </a:ext>
            </a:extLst>
          </p:cNvPr>
          <p:cNvSpPr txBox="1"/>
          <p:nvPr userDrawn="1"/>
        </p:nvSpPr>
        <p:spPr>
          <a:xfrm>
            <a:off x="5368572" y="6322306"/>
            <a:ext cx="2393384" cy="369332"/>
          </a:xfrm>
          <a:prstGeom prst="rect">
            <a:avLst/>
          </a:prstGeom>
          <a:noFill/>
        </p:spPr>
        <p:txBody>
          <a:bodyPr wrap="square" rtlCol="0">
            <a:spAutoFit/>
          </a:bodyPr>
          <a:lstStyle/>
          <a:p>
            <a:r>
              <a:rPr lang="en-US" sz="1200" b="1">
                <a:solidFill>
                  <a:srgbClr val="FFC000"/>
                </a:solidFill>
                <a:highlight>
                  <a:srgbClr val="1D252C"/>
                </a:highlight>
              </a:rPr>
              <a:t>TLP:AMBER:CTID-R&amp;D:20-06</a:t>
            </a:r>
            <a:r>
              <a:rPr lang="en-US">
                <a:solidFill>
                  <a:srgbClr val="FFC000"/>
                </a:solidFill>
                <a:highlight>
                  <a:srgbClr val="1D252C"/>
                </a:highlight>
              </a:rPr>
              <a:t> </a:t>
            </a:r>
            <a:endParaRPr lang="en-US"/>
          </a:p>
        </p:txBody>
      </p:sp>
    </p:spTree>
    <p:extLst>
      <p:ext uri="{BB962C8B-B14F-4D97-AF65-F5344CB8AC3E}">
        <p14:creationId xmlns:p14="http://schemas.microsoft.com/office/powerpoint/2010/main" val="3251846769"/>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TERIOR_GRAPHIC_STATEMENT_BLUE">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643807-2327-0F4F-AB64-3C5EA16732F8}"/>
              </a:ext>
            </a:extLst>
          </p:cNvPr>
          <p:cNvSpPr/>
          <p:nvPr userDrawn="1"/>
        </p:nvSpPr>
        <p:spPr>
          <a:xfrm>
            <a:off x="0" y="0"/>
            <a:ext cx="126265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1">
            <a:extLst>
              <a:ext uri="{FF2B5EF4-FFF2-40B4-BE49-F238E27FC236}">
                <a16:creationId xmlns:a16="http://schemas.microsoft.com/office/drawing/2014/main" id="{C55343C8-E300-3A4E-8201-620BC352FE0E}"/>
              </a:ext>
            </a:extLst>
          </p:cNvPr>
          <p:cNvSpPr>
            <a:spLocks noGrp="1"/>
          </p:cNvSpPr>
          <p:nvPr>
            <p:ph type="body" sz="quarter" idx="10" hasCustomPrompt="1"/>
          </p:nvPr>
        </p:nvSpPr>
        <p:spPr>
          <a:xfrm>
            <a:off x="804673" y="576073"/>
            <a:ext cx="8796528" cy="5380228"/>
          </a:xfrm>
          <a:prstGeom prst="rect">
            <a:avLst/>
          </a:prstGeom>
        </p:spPr>
        <p:txBody>
          <a:bodyPr lIns="0">
            <a:noAutofit/>
          </a:bodyPr>
          <a:lstStyle>
            <a:lvl1pPr marL="0" indent="0">
              <a:buNone/>
              <a:defRPr sz="5200" b="1" i="0">
                <a:solidFill>
                  <a:schemeClr val="tx2"/>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a:t>
            </a:r>
            <a:r>
              <a:rPr lang="en-US"/>
              <a:t> </a:t>
            </a:r>
            <a:r>
              <a:rPr lang="en-US" err="1"/>
              <a:t>lolore</a:t>
            </a:r>
            <a:r>
              <a:rPr lang="en-US"/>
              <a:t> </a:t>
            </a:r>
            <a:r>
              <a:rPr lang="en-US" err="1"/>
              <a:t>magnant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a:t>
            </a:r>
          </a:p>
        </p:txBody>
      </p:sp>
      <p:sp>
        <p:nvSpPr>
          <p:cNvPr id="4" name="Footer Placeholder 3"/>
          <p:cNvSpPr>
            <a:spLocks noGrp="1"/>
          </p:cNvSpPr>
          <p:nvPr>
            <p:ph type="ftr" sz="quarter" idx="11"/>
          </p:nvPr>
        </p:nvSpPr>
        <p:spPr>
          <a:xfrm>
            <a:off x="804672" y="6326921"/>
            <a:ext cx="4114800" cy="365125"/>
          </a:xfrm>
        </p:spPr>
        <p:txBody>
          <a:bodyPr/>
          <a:lstStyle>
            <a:lvl1pPr>
              <a:defRPr>
                <a:solidFill>
                  <a:schemeClr val="tx2"/>
                </a:solidFill>
              </a:defRPr>
            </a:lvl1pPr>
          </a:lstStyle>
          <a:p>
            <a:r>
              <a:rPr lang="en-US"/>
              <a:t>© 2020 MITRE Engenuity. Approved for public release.</a:t>
            </a:r>
          </a:p>
        </p:txBody>
      </p:sp>
      <p:pic>
        <p:nvPicPr>
          <p:cNvPr id="10" name="Picture 9"/>
          <p:cNvPicPr>
            <a:picLocks noChangeAspect="1"/>
          </p:cNvPicPr>
          <p:nvPr userDrawn="1"/>
        </p:nvPicPr>
        <p:blipFill>
          <a:blip r:embed="rId2"/>
          <a:stretch>
            <a:fillRect/>
          </a:stretch>
        </p:blipFill>
        <p:spPr>
          <a:xfrm>
            <a:off x="9534317" y="6403451"/>
            <a:ext cx="2429082" cy="212064"/>
          </a:xfrm>
          <a:prstGeom prst="rect">
            <a:avLst/>
          </a:prstGeom>
        </p:spPr>
      </p:pic>
      <p:sp>
        <p:nvSpPr>
          <p:cNvPr id="11" name="Slide Number Placeholder 10">
            <a:extLst>
              <a:ext uri="{FF2B5EF4-FFF2-40B4-BE49-F238E27FC236}">
                <a16:creationId xmlns:a16="http://schemas.microsoft.com/office/drawing/2014/main" id="{745338AF-41AD-284A-B46B-098EE7503260}"/>
              </a:ext>
            </a:extLst>
          </p:cNvPr>
          <p:cNvSpPr>
            <a:spLocks noGrp="1"/>
          </p:cNvSpPr>
          <p:nvPr>
            <p:ph type="sldNum" sz="quarter" idx="12"/>
          </p:nvPr>
        </p:nvSpPr>
        <p:spPr/>
        <p:txBody>
          <a:bodyPr/>
          <a:lstStyle>
            <a:lvl1pPr>
              <a:defRPr>
                <a:solidFill>
                  <a:schemeClr val="tx2"/>
                </a:solidFill>
              </a:defRPr>
            </a:lvl1pPr>
          </a:lstStyle>
          <a:p>
            <a:fld id="{C2BDB01F-A054-AE49-B69E-8B7ECE16D1D6}" type="slidenum">
              <a:rPr lang="uk-UA" smtClean="0"/>
              <a:pPr/>
              <a:t>‹#›</a:t>
            </a:fld>
            <a:endParaRPr lang="uk-UA"/>
          </a:p>
        </p:txBody>
      </p:sp>
      <p:sp>
        <p:nvSpPr>
          <p:cNvPr id="9" name="TextBox 8">
            <a:extLst>
              <a:ext uri="{FF2B5EF4-FFF2-40B4-BE49-F238E27FC236}">
                <a16:creationId xmlns:a16="http://schemas.microsoft.com/office/drawing/2014/main" id="{BC6780E5-E11E-8146-82C0-66EDAC846555}"/>
              </a:ext>
            </a:extLst>
          </p:cNvPr>
          <p:cNvSpPr txBox="1"/>
          <p:nvPr userDrawn="1"/>
        </p:nvSpPr>
        <p:spPr>
          <a:xfrm>
            <a:off x="5357142" y="6322306"/>
            <a:ext cx="2393384" cy="369332"/>
          </a:xfrm>
          <a:prstGeom prst="rect">
            <a:avLst/>
          </a:prstGeom>
          <a:noFill/>
        </p:spPr>
        <p:txBody>
          <a:bodyPr wrap="square" rtlCol="0">
            <a:spAutoFit/>
          </a:bodyPr>
          <a:lstStyle/>
          <a:p>
            <a:r>
              <a:rPr lang="en-US" sz="1200" b="1">
                <a:solidFill>
                  <a:srgbClr val="FFC000"/>
                </a:solidFill>
                <a:highlight>
                  <a:srgbClr val="1D252C"/>
                </a:highlight>
              </a:rPr>
              <a:t>TLP:AMBER:CTID-R&amp;D:20-06</a:t>
            </a:r>
            <a:r>
              <a:rPr lang="en-US">
                <a:solidFill>
                  <a:srgbClr val="FFC000"/>
                </a:solidFill>
                <a:highlight>
                  <a:srgbClr val="1D252C"/>
                </a:highlight>
              </a:rPr>
              <a:t> </a:t>
            </a:r>
            <a:endParaRPr lang="en-US"/>
          </a:p>
        </p:txBody>
      </p:sp>
    </p:spTree>
    <p:extLst>
      <p:ext uri="{BB962C8B-B14F-4D97-AF65-F5344CB8AC3E}">
        <p14:creationId xmlns:p14="http://schemas.microsoft.com/office/powerpoint/2010/main" val="2035323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NTERIOR_TEXT ONLY">
    <p:spTree>
      <p:nvGrpSpPr>
        <p:cNvPr id="1" name=""/>
        <p:cNvGrpSpPr/>
        <p:nvPr/>
      </p:nvGrpSpPr>
      <p:grpSpPr>
        <a:xfrm>
          <a:off x="0" y="0"/>
          <a:ext cx="0" cy="0"/>
          <a:chOff x="0" y="0"/>
          <a:chExt cx="0" cy="0"/>
        </a:xfrm>
      </p:grpSpPr>
      <p:sp>
        <p:nvSpPr>
          <p:cNvPr id="8" name="Text Placeholder 11"/>
          <p:cNvSpPr>
            <a:spLocks noGrp="1"/>
          </p:cNvSpPr>
          <p:nvPr>
            <p:ph type="body" sz="quarter" idx="10" hasCustomPrompt="1"/>
          </p:nvPr>
        </p:nvSpPr>
        <p:spPr>
          <a:xfrm>
            <a:off x="800100" y="1673351"/>
            <a:ext cx="8801100"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Pct val="110000"/>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9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0"/>
            <a:endParaRPr lang="en-US"/>
          </a:p>
          <a:p>
            <a:pPr lvl="0"/>
            <a:endParaRPr lang="en-US"/>
          </a:p>
        </p:txBody>
      </p:sp>
      <p:sp>
        <p:nvSpPr>
          <p:cNvPr id="2" name="Footer Placeholder 1"/>
          <p:cNvSpPr>
            <a:spLocks noGrp="1"/>
          </p:cNvSpPr>
          <p:nvPr>
            <p:ph type="ftr" sz="quarter" idx="13"/>
          </p:nvPr>
        </p:nvSpPr>
        <p:spPr/>
        <p:txBody>
          <a:bodyPr/>
          <a:lstStyle>
            <a:lvl1pPr>
              <a:defRPr>
                <a:solidFill>
                  <a:schemeClr val="tx1"/>
                </a:solidFill>
              </a:defRPr>
            </a:lvl1pPr>
          </a:lstStyle>
          <a:p>
            <a:r>
              <a:rPr lang="en-US"/>
              <a:t>© 2020 MITRE Engenuity. Approved for public release.</a:t>
            </a:r>
          </a:p>
        </p:txBody>
      </p:sp>
      <p:sp>
        <p:nvSpPr>
          <p:cNvPr id="5" name="Title 4"/>
          <p:cNvSpPr>
            <a:spLocks noGrp="1"/>
          </p:cNvSpPr>
          <p:nvPr>
            <p:ph type="title" hasCustomPrompt="1"/>
          </p:nvPr>
        </p:nvSpPr>
        <p:spPr/>
        <p:txBody>
          <a:bodyPr/>
          <a:lstStyle>
            <a:lvl1pPr>
              <a:defRPr>
                <a:solidFill>
                  <a:schemeClr val="tx1"/>
                </a:solidFill>
              </a:defRPr>
            </a:lvl1pPr>
          </a:lstStyle>
          <a:p>
            <a:pPr lvl="0"/>
            <a:r>
              <a:rPr lang="en-US"/>
              <a:t>Title Arial Bold</a:t>
            </a:r>
          </a:p>
        </p:txBody>
      </p:sp>
      <p:pic>
        <p:nvPicPr>
          <p:cNvPr id="10" name="Picture 9">
            <a:extLst>
              <a:ext uri="{FF2B5EF4-FFF2-40B4-BE49-F238E27FC236}">
                <a16:creationId xmlns:a16="http://schemas.microsoft.com/office/drawing/2014/main" id="{4BAAFF2F-7A40-C741-9122-BAD6F20471B6}"/>
              </a:ext>
            </a:extLst>
          </p:cNvPr>
          <p:cNvPicPr>
            <a:picLocks noChangeAspect="1"/>
          </p:cNvPicPr>
          <p:nvPr userDrawn="1"/>
        </p:nvPicPr>
        <p:blipFill>
          <a:blip r:embed="rId2"/>
          <a:stretch>
            <a:fillRect/>
          </a:stretch>
        </p:blipFill>
        <p:spPr>
          <a:xfrm>
            <a:off x="9541420" y="6400800"/>
            <a:ext cx="2432304" cy="212344"/>
          </a:xfrm>
          <a:prstGeom prst="rect">
            <a:avLst/>
          </a:prstGeom>
        </p:spPr>
      </p:pic>
      <p:sp>
        <p:nvSpPr>
          <p:cNvPr id="4" name="Slide Number Placeholder 3">
            <a:extLst>
              <a:ext uri="{FF2B5EF4-FFF2-40B4-BE49-F238E27FC236}">
                <a16:creationId xmlns:a16="http://schemas.microsoft.com/office/drawing/2014/main" id="{E2912B6F-FF6F-AD4D-B569-634AC1F52C5B}"/>
              </a:ext>
            </a:extLst>
          </p:cNvPr>
          <p:cNvSpPr>
            <a:spLocks noGrp="1"/>
          </p:cNvSpPr>
          <p:nvPr>
            <p:ph type="sldNum" sz="quarter" idx="14"/>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2311397914"/>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INTERIOR_TEXT ONLY">
    <p:spTree>
      <p:nvGrpSpPr>
        <p:cNvPr id="1" name=""/>
        <p:cNvGrpSpPr/>
        <p:nvPr/>
      </p:nvGrpSpPr>
      <p:grpSpPr>
        <a:xfrm>
          <a:off x="0" y="0"/>
          <a:ext cx="0" cy="0"/>
          <a:chOff x="0" y="0"/>
          <a:chExt cx="0" cy="0"/>
        </a:xfrm>
      </p:grpSpPr>
      <p:sp>
        <p:nvSpPr>
          <p:cNvPr id="8" name="Text Placeholder 11"/>
          <p:cNvSpPr>
            <a:spLocks noGrp="1"/>
          </p:cNvSpPr>
          <p:nvPr>
            <p:ph type="body" sz="quarter" idx="10" hasCustomPrompt="1"/>
          </p:nvPr>
        </p:nvSpPr>
        <p:spPr>
          <a:xfrm>
            <a:off x="804672" y="1673352"/>
            <a:ext cx="5166360"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Pct val="110000"/>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9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0"/>
            <a:endParaRPr lang="en-US"/>
          </a:p>
        </p:txBody>
      </p:sp>
      <p:sp>
        <p:nvSpPr>
          <p:cNvPr id="2" name="Footer Placeholder 1"/>
          <p:cNvSpPr>
            <a:spLocks noGrp="1"/>
          </p:cNvSpPr>
          <p:nvPr>
            <p:ph type="ftr" sz="quarter" idx="13"/>
          </p:nvPr>
        </p:nvSpPr>
        <p:spPr/>
        <p:txBody>
          <a:bodyPr/>
          <a:lstStyle>
            <a:lvl1pPr>
              <a:defRPr>
                <a:solidFill>
                  <a:schemeClr val="tx1"/>
                </a:solidFill>
              </a:defRPr>
            </a:lvl1pPr>
          </a:lstStyle>
          <a:p>
            <a:r>
              <a:rPr lang="en-US"/>
              <a:t>© 2020 MITRE Engenuity. Approved for public release.</a:t>
            </a:r>
          </a:p>
        </p:txBody>
      </p:sp>
      <p:sp>
        <p:nvSpPr>
          <p:cNvPr id="5" name="Title 4"/>
          <p:cNvSpPr>
            <a:spLocks noGrp="1"/>
          </p:cNvSpPr>
          <p:nvPr>
            <p:ph type="title" hasCustomPrompt="1"/>
          </p:nvPr>
        </p:nvSpPr>
        <p:spPr/>
        <p:txBody>
          <a:bodyPr/>
          <a:lstStyle>
            <a:lvl1pPr>
              <a:defRPr>
                <a:solidFill>
                  <a:schemeClr val="tx1"/>
                </a:solidFill>
              </a:defRPr>
            </a:lvl1pPr>
          </a:lstStyle>
          <a:p>
            <a:pPr lvl="0"/>
            <a:r>
              <a:rPr lang="en-US"/>
              <a:t>Title Arial Bold</a:t>
            </a:r>
          </a:p>
        </p:txBody>
      </p:sp>
      <p:sp>
        <p:nvSpPr>
          <p:cNvPr id="11" name="Text Placeholder 11"/>
          <p:cNvSpPr>
            <a:spLocks noGrp="1"/>
          </p:cNvSpPr>
          <p:nvPr>
            <p:ph type="body" sz="quarter" idx="15" hasCustomPrompt="1"/>
          </p:nvPr>
        </p:nvSpPr>
        <p:spPr>
          <a:xfrm>
            <a:off x="6210300" y="1673352"/>
            <a:ext cx="5166360"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Click to edit Master text styles</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pPr>
            <a:r>
              <a:rPr lang="en-US"/>
              <a:t>Second level</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pPr>
            <a:r>
              <a:rPr lang="en-US"/>
              <a:t>Third level</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pPr>
            <a:r>
              <a:rPr lang="en-US"/>
              <a:t>Fourth level</a:t>
            </a:r>
          </a:p>
          <a:p>
            <a:pPr lvl="0"/>
            <a:endParaRPr lang="en-US"/>
          </a:p>
        </p:txBody>
      </p:sp>
      <p:cxnSp>
        <p:nvCxnSpPr>
          <p:cNvPr id="6" name="Straight Connector 5"/>
          <p:cNvCxnSpPr/>
          <p:nvPr userDrawn="1"/>
        </p:nvCxnSpPr>
        <p:spPr>
          <a:xfrm>
            <a:off x="5930900" y="1673352"/>
            <a:ext cx="0" cy="433425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0EEDD6D-FBBB-1C4F-83A5-BF1CFC5BD968}"/>
              </a:ext>
            </a:extLst>
          </p:cNvPr>
          <p:cNvPicPr>
            <a:picLocks noChangeAspect="1"/>
          </p:cNvPicPr>
          <p:nvPr userDrawn="1"/>
        </p:nvPicPr>
        <p:blipFill>
          <a:blip r:embed="rId2"/>
          <a:stretch>
            <a:fillRect/>
          </a:stretch>
        </p:blipFill>
        <p:spPr>
          <a:xfrm>
            <a:off x="9541420" y="6400800"/>
            <a:ext cx="2432304" cy="212344"/>
          </a:xfrm>
          <a:prstGeom prst="rect">
            <a:avLst/>
          </a:prstGeom>
        </p:spPr>
      </p:pic>
      <p:sp>
        <p:nvSpPr>
          <p:cNvPr id="4" name="Slide Number Placeholder 3">
            <a:extLst>
              <a:ext uri="{FF2B5EF4-FFF2-40B4-BE49-F238E27FC236}">
                <a16:creationId xmlns:a16="http://schemas.microsoft.com/office/drawing/2014/main" id="{E6C54E9B-BDF0-9B42-9408-406BDC526124}"/>
              </a:ext>
            </a:extLst>
          </p:cNvPr>
          <p:cNvSpPr>
            <a:spLocks noGrp="1"/>
          </p:cNvSpPr>
          <p:nvPr>
            <p:ph type="sldNum" sz="quarter" idx="16"/>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2854795637"/>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INTERIOR_TEXT &amp; 3 IMAGES">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1803748"/>
            <a:ext cx="10576560" cy="1177447"/>
          </a:xfrm>
          <a:prstGeom prst="rect">
            <a:avLst/>
          </a:prstGeom>
        </p:spPr>
        <p:txBody>
          <a:bodyPr lIns="0">
            <a:noAutofit/>
          </a:bodyPr>
          <a:lstStyle>
            <a:lvl1pPr marL="0" indent="0">
              <a:lnSpc>
                <a:spcPct val="110000"/>
              </a:lnSpc>
              <a:buNone/>
              <a:defRPr sz="2400" b="0" i="0">
                <a:solidFill>
                  <a:schemeClr val="tx2"/>
                </a:solidFill>
                <a:latin typeface="Arial Regular" charset="0"/>
                <a:ea typeface="Arial Regular" charset="0"/>
                <a:cs typeface="Arial Regular" charset="0"/>
              </a:defRPr>
            </a:lvl1pPr>
            <a:lvl2pPr marL="342900" indent="-342900">
              <a:buFont typeface="Arial" panose="020B0604020202020204" pitchFamily="34" charset="0"/>
              <a:buChar char="•"/>
              <a:defRPr lang="en-US" sz="2400" b="0" i="0" kern="1200" baseline="0" dirty="0" smtClean="0">
                <a:solidFill>
                  <a:schemeClr val="tx2"/>
                </a:solidFill>
                <a:latin typeface="Arial Regular" charset="0"/>
                <a:ea typeface="Arial Regular" charset="0"/>
                <a:cs typeface="Arial Regular" charset="0"/>
              </a:defRPr>
            </a:lvl2pPr>
            <a:lvl3pPr marL="673100" indent="-342900">
              <a:buNone/>
              <a:defRPr lang="en-US" sz="2400" b="0" i="0" kern="1200" baseline="0" dirty="0" smtClean="0">
                <a:solidFill>
                  <a:schemeClr val="tx2"/>
                </a:solidFill>
                <a:latin typeface="Arial Regular" charset="0"/>
                <a:ea typeface="Arial Regular" charset="0"/>
                <a:cs typeface="Arial Regular" charset="0"/>
              </a:defRPr>
            </a:lvl3pPr>
            <a:lvl4pPr marL="1092200" indent="-342900">
              <a:buNone/>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Click to edit Master text styles</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pPr>
            <a:r>
              <a:rPr lang="en-US"/>
              <a:t>Second level</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pPr>
            <a:r>
              <a:rPr lang="en-US"/>
              <a:t>Third level</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pPr>
            <a:r>
              <a:rPr lang="en-US"/>
              <a:t>Fourth level</a:t>
            </a:r>
          </a:p>
          <a:p>
            <a:pPr lvl="3"/>
            <a:endParaRPr lang="en-US"/>
          </a:p>
        </p:txBody>
      </p:sp>
      <p:sp>
        <p:nvSpPr>
          <p:cNvPr id="14" name="Text Placeholder 11"/>
          <p:cNvSpPr>
            <a:spLocks noGrp="1"/>
          </p:cNvSpPr>
          <p:nvPr>
            <p:ph type="body" sz="quarter" idx="16" hasCustomPrompt="1"/>
          </p:nvPr>
        </p:nvSpPr>
        <p:spPr>
          <a:xfrm>
            <a:off x="800100" y="3254116"/>
            <a:ext cx="3337560" cy="2505455"/>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charset="0"/>
              <a:buNone/>
              <a:tabLst/>
              <a:defRPr lang="en-US" sz="2400" b="0" i="0" kern="1200" dirty="0" smtClean="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Pct val="110000"/>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9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charset="0"/>
              <a:buNone/>
              <a:tabLst/>
            </a:pPr>
            <a:r>
              <a:rPr lang="en-US"/>
              <a:t>Click to edit Master text styles</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pPr>
            <a:r>
              <a:rPr lang="en-US"/>
              <a:t>Second level</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pPr>
            <a:r>
              <a:rPr lang="en-US"/>
              <a:t>Third level</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pPr>
            <a:r>
              <a:rPr lang="en-US"/>
              <a:t>Fourth level</a:t>
            </a:r>
          </a:p>
          <a:p>
            <a:pPr lvl="0"/>
            <a:endParaRPr lang="en-US"/>
          </a:p>
        </p:txBody>
      </p:sp>
      <p:sp>
        <p:nvSpPr>
          <p:cNvPr id="16" name="Text Placeholder 11"/>
          <p:cNvSpPr>
            <a:spLocks noGrp="1"/>
          </p:cNvSpPr>
          <p:nvPr>
            <p:ph type="body" sz="quarter" idx="18" hasCustomPrompt="1"/>
          </p:nvPr>
        </p:nvSpPr>
        <p:spPr>
          <a:xfrm>
            <a:off x="8053396" y="3254116"/>
            <a:ext cx="3337560" cy="25054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lang="en-US" sz="2400" b="0" i="0" kern="1200" dirty="0" smtClean="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73100" marR="0" indent="-34290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charset="0"/>
              <a:buNone/>
              <a:tabLst/>
            </a:pPr>
            <a:r>
              <a:rPr lang="en-US"/>
              <a:t>Click to edit Master text styles</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pPr>
            <a:r>
              <a:rPr lang="en-US"/>
              <a:t>Second level</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pPr>
            <a:r>
              <a:rPr lang="en-US"/>
              <a:t>Third level</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pPr>
            <a:r>
              <a:rPr lang="en-US"/>
              <a:t>Fourth level</a:t>
            </a:r>
          </a:p>
          <a:p>
            <a:pPr lvl="0"/>
            <a:endParaRPr lang="en-US"/>
          </a:p>
        </p:txBody>
      </p:sp>
      <p:sp>
        <p:nvSpPr>
          <p:cNvPr id="2" name="Title 1"/>
          <p:cNvSpPr>
            <a:spLocks noGrp="1"/>
          </p:cNvSpPr>
          <p:nvPr>
            <p:ph type="title" hasCustomPrompt="1"/>
          </p:nvPr>
        </p:nvSpPr>
        <p:spPr/>
        <p:txBody>
          <a:bodyPr/>
          <a:lstStyle>
            <a:lvl1pPr>
              <a:defRPr>
                <a:solidFill>
                  <a:schemeClr val="tx1"/>
                </a:solidFill>
              </a:defRPr>
            </a:lvl1pPr>
          </a:lstStyle>
          <a:p>
            <a:r>
              <a:rPr lang="en-US"/>
              <a:t>Title Arial Bold</a:t>
            </a:r>
          </a:p>
        </p:txBody>
      </p:sp>
      <p:sp>
        <p:nvSpPr>
          <p:cNvPr id="3" name="Footer Placeholder 2"/>
          <p:cNvSpPr>
            <a:spLocks noGrp="1"/>
          </p:cNvSpPr>
          <p:nvPr>
            <p:ph type="ftr" sz="quarter" idx="19"/>
          </p:nvPr>
        </p:nvSpPr>
        <p:spPr/>
        <p:txBody>
          <a:bodyPr/>
          <a:lstStyle>
            <a:lvl1pPr>
              <a:defRPr>
                <a:solidFill>
                  <a:schemeClr val="tx1"/>
                </a:solidFill>
              </a:defRPr>
            </a:lvl1pPr>
          </a:lstStyle>
          <a:p>
            <a:r>
              <a:rPr lang="en-US"/>
              <a:t>© 2020 MITRE Engenuity. Approved for public release.</a:t>
            </a:r>
          </a:p>
        </p:txBody>
      </p:sp>
      <p:cxnSp>
        <p:nvCxnSpPr>
          <p:cNvPr id="10" name="Straight Connector 9"/>
          <p:cNvCxnSpPr/>
          <p:nvPr userDrawn="1"/>
        </p:nvCxnSpPr>
        <p:spPr>
          <a:xfrm>
            <a:off x="4191000" y="3254116"/>
            <a:ext cx="0" cy="250545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810500" y="3254116"/>
            <a:ext cx="0" cy="2505456"/>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E924662-FBDA-AD4A-9BBA-98F4ECE7CC16}"/>
              </a:ext>
            </a:extLst>
          </p:cNvPr>
          <p:cNvPicPr>
            <a:picLocks noChangeAspect="1"/>
          </p:cNvPicPr>
          <p:nvPr userDrawn="1"/>
        </p:nvPicPr>
        <p:blipFill>
          <a:blip r:embed="rId2"/>
          <a:stretch>
            <a:fillRect/>
          </a:stretch>
        </p:blipFill>
        <p:spPr>
          <a:xfrm>
            <a:off x="9541420" y="6400800"/>
            <a:ext cx="2432304" cy="212344"/>
          </a:xfrm>
          <a:prstGeom prst="rect">
            <a:avLst/>
          </a:prstGeom>
        </p:spPr>
      </p:pic>
      <p:sp>
        <p:nvSpPr>
          <p:cNvPr id="5" name="Slide Number Placeholder 4">
            <a:extLst>
              <a:ext uri="{FF2B5EF4-FFF2-40B4-BE49-F238E27FC236}">
                <a16:creationId xmlns:a16="http://schemas.microsoft.com/office/drawing/2014/main" id="{1481BDD1-541B-3249-835B-7606EFFD28B9}"/>
              </a:ext>
            </a:extLst>
          </p:cNvPr>
          <p:cNvSpPr>
            <a:spLocks noGrp="1"/>
          </p:cNvSpPr>
          <p:nvPr>
            <p:ph type="sldNum" sz="quarter" idx="20"/>
          </p:nvPr>
        </p:nvSpPr>
        <p:spPr/>
        <p:txBody>
          <a:bodyPr/>
          <a:lstStyle/>
          <a:p>
            <a:fld id="{C2BDB01F-A054-AE49-B69E-8B7ECE16D1D6}" type="slidenum">
              <a:rPr lang="uk-UA" smtClean="0"/>
              <a:pPr/>
              <a:t>‹#›</a:t>
            </a:fld>
            <a:endParaRPr lang="uk-UA"/>
          </a:p>
        </p:txBody>
      </p:sp>
      <p:sp>
        <p:nvSpPr>
          <p:cNvPr id="18" name="Text Placeholder 11">
            <a:extLst>
              <a:ext uri="{FF2B5EF4-FFF2-40B4-BE49-F238E27FC236}">
                <a16:creationId xmlns:a16="http://schemas.microsoft.com/office/drawing/2014/main" id="{6A40C96D-2386-6748-8CED-6C44A3501BCF}"/>
              </a:ext>
            </a:extLst>
          </p:cNvPr>
          <p:cNvSpPr>
            <a:spLocks noGrp="1"/>
          </p:cNvSpPr>
          <p:nvPr>
            <p:ph type="body" sz="quarter" idx="21" hasCustomPrompt="1"/>
          </p:nvPr>
        </p:nvSpPr>
        <p:spPr>
          <a:xfrm>
            <a:off x="4331970" y="3254116"/>
            <a:ext cx="3337560" cy="25054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lang="en-US" sz="2400" b="0" i="0" kern="1200" dirty="0" smtClean="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73100" marR="0" indent="-34290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charset="0"/>
              <a:buNone/>
              <a:tabLst/>
            </a:pPr>
            <a:r>
              <a:rPr lang="en-US"/>
              <a:t>Click to edit Master text styles</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pPr>
            <a:r>
              <a:rPr lang="en-US"/>
              <a:t>Second level</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pPr>
            <a:r>
              <a:rPr lang="en-US"/>
              <a:t>Third level</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pPr>
            <a:r>
              <a:rPr lang="en-US"/>
              <a:t>Fourth level</a:t>
            </a:r>
          </a:p>
          <a:p>
            <a:pPr lvl="0"/>
            <a:endParaRPr lang="en-US"/>
          </a:p>
        </p:txBody>
      </p:sp>
    </p:spTree>
    <p:extLst>
      <p:ext uri="{BB962C8B-B14F-4D97-AF65-F5344CB8AC3E}">
        <p14:creationId xmlns:p14="http://schemas.microsoft.com/office/powerpoint/2010/main" val="3487131996"/>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INTERIOR_TEXT &amp; 3 IMAGES">
    <p:spTree>
      <p:nvGrpSpPr>
        <p:cNvPr id="1" name=""/>
        <p:cNvGrpSpPr/>
        <p:nvPr/>
      </p:nvGrpSpPr>
      <p:grpSpPr>
        <a:xfrm>
          <a:off x="0" y="0"/>
          <a:ext cx="0" cy="0"/>
          <a:chOff x="0" y="0"/>
          <a:chExt cx="0" cy="0"/>
        </a:xfrm>
      </p:grpSpPr>
      <p:sp>
        <p:nvSpPr>
          <p:cNvPr id="14" name="Text Placeholder 11"/>
          <p:cNvSpPr>
            <a:spLocks noGrp="1"/>
          </p:cNvSpPr>
          <p:nvPr>
            <p:ph type="body" sz="quarter" idx="16" hasCustomPrompt="1"/>
          </p:nvPr>
        </p:nvSpPr>
        <p:spPr>
          <a:xfrm>
            <a:off x="800100" y="1803748"/>
            <a:ext cx="3337560" cy="3955824"/>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342900" marR="0" indent="-342900" algn="l" defTabSz="914400" rtl="0" eaLnBrk="1" fontAlgn="auto" latinLnBrk="0" hangingPunct="1">
              <a:lnSpc>
                <a:spcPct val="110000"/>
              </a:lnSpc>
              <a:spcBef>
                <a:spcPts val="1000"/>
              </a:spcBef>
              <a:spcAft>
                <a:spcPts val="0"/>
              </a:spcAft>
              <a:buClrTx/>
              <a:buSzPct val="110000"/>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9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0"/>
            <a:endParaRPr lang="en-US"/>
          </a:p>
        </p:txBody>
      </p:sp>
      <p:sp>
        <p:nvSpPr>
          <p:cNvPr id="15" name="Text Placeholder 11"/>
          <p:cNvSpPr>
            <a:spLocks noGrp="1"/>
          </p:cNvSpPr>
          <p:nvPr>
            <p:ph type="body" sz="quarter" idx="17" hasCustomPrompt="1"/>
          </p:nvPr>
        </p:nvSpPr>
        <p:spPr>
          <a:xfrm>
            <a:off x="4426748" y="1803748"/>
            <a:ext cx="3337560" cy="3955824"/>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Click to edit Master text styles</a:t>
            </a:r>
          </a:p>
          <a:p>
            <a:pPr marL="342900" marR="0" lvl="1" indent="-342900" algn="l" defTabSz="914400" rtl="0" eaLnBrk="1" fontAlgn="auto" latinLnBrk="0" hangingPunct="1">
              <a:lnSpc>
                <a:spcPct val="110000"/>
              </a:lnSpc>
              <a:spcBef>
                <a:spcPts val="1000"/>
              </a:spcBef>
              <a:spcAft>
                <a:spcPts val="0"/>
              </a:spcAft>
              <a:buClrTx/>
              <a:buSzPct val="110000"/>
              <a:buFont typeface="Arial" charset="0"/>
              <a:buChar char="•"/>
              <a:tabLst/>
            </a:pPr>
            <a:r>
              <a:rPr lang="en-US"/>
              <a:t>Second level</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pPr>
            <a:r>
              <a:rPr lang="en-US"/>
              <a:t>Third level</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pPr>
            <a:r>
              <a:rPr lang="en-US"/>
              <a:t>Fourth level</a:t>
            </a:r>
          </a:p>
          <a:p>
            <a:pPr lvl="0"/>
            <a:endParaRPr lang="en-US"/>
          </a:p>
        </p:txBody>
      </p:sp>
      <p:sp>
        <p:nvSpPr>
          <p:cNvPr id="16" name="Text Placeholder 11"/>
          <p:cNvSpPr>
            <a:spLocks noGrp="1"/>
          </p:cNvSpPr>
          <p:nvPr>
            <p:ph type="body" sz="quarter" idx="18" hasCustomPrompt="1"/>
          </p:nvPr>
        </p:nvSpPr>
        <p:spPr>
          <a:xfrm>
            <a:off x="8053396" y="1803748"/>
            <a:ext cx="3337560" cy="3955824"/>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marR="0" indent="-28575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28700" marR="0" indent="-2794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Click to edit Master text styles</a:t>
            </a:r>
          </a:p>
          <a:p>
            <a:pPr marL="342900" marR="0" lvl="1" indent="-342900" algn="l" defTabSz="914400" rtl="0" eaLnBrk="1" fontAlgn="auto" latinLnBrk="0" hangingPunct="1">
              <a:lnSpc>
                <a:spcPct val="110000"/>
              </a:lnSpc>
              <a:spcBef>
                <a:spcPts val="1000"/>
              </a:spcBef>
              <a:spcAft>
                <a:spcPts val="0"/>
              </a:spcAft>
              <a:buClrTx/>
              <a:buSzPct val="110000"/>
              <a:buFont typeface="Arial" charset="0"/>
              <a:buChar char="•"/>
              <a:tabLst/>
            </a:pPr>
            <a:r>
              <a:rPr lang="en-US"/>
              <a:t>Second level</a:t>
            </a:r>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pPr>
            <a:r>
              <a:rPr lang="en-US"/>
              <a:t>Third level</a:t>
            </a:r>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pPr>
            <a:r>
              <a:rPr lang="en-US"/>
              <a:t>Fourth level</a:t>
            </a:r>
          </a:p>
          <a:p>
            <a:pPr lvl="0"/>
            <a:endParaRPr lang="en-US"/>
          </a:p>
        </p:txBody>
      </p:sp>
      <p:sp>
        <p:nvSpPr>
          <p:cNvPr id="2" name="Title 1"/>
          <p:cNvSpPr>
            <a:spLocks noGrp="1"/>
          </p:cNvSpPr>
          <p:nvPr>
            <p:ph type="title" hasCustomPrompt="1"/>
          </p:nvPr>
        </p:nvSpPr>
        <p:spPr/>
        <p:txBody>
          <a:bodyPr/>
          <a:lstStyle/>
          <a:p>
            <a:r>
              <a:rPr lang="en-US"/>
              <a:t>Title Arial Bold</a:t>
            </a:r>
          </a:p>
        </p:txBody>
      </p:sp>
      <p:sp>
        <p:nvSpPr>
          <p:cNvPr id="3" name="Footer Placeholder 2"/>
          <p:cNvSpPr>
            <a:spLocks noGrp="1"/>
          </p:cNvSpPr>
          <p:nvPr>
            <p:ph type="ftr" sz="quarter" idx="19"/>
          </p:nvPr>
        </p:nvSpPr>
        <p:spPr/>
        <p:txBody>
          <a:bodyPr/>
          <a:lstStyle>
            <a:lvl1pPr>
              <a:defRPr>
                <a:solidFill>
                  <a:schemeClr val="tx1"/>
                </a:solidFill>
              </a:defRPr>
            </a:lvl1pPr>
          </a:lstStyle>
          <a:p>
            <a:r>
              <a:rPr lang="en-US"/>
              <a:t>© 2020 MITRE Engenuity. Approved for public release.</a:t>
            </a:r>
          </a:p>
        </p:txBody>
      </p:sp>
      <p:cxnSp>
        <p:nvCxnSpPr>
          <p:cNvPr id="10" name="Straight Connector 9"/>
          <p:cNvCxnSpPr/>
          <p:nvPr userDrawn="1"/>
        </p:nvCxnSpPr>
        <p:spPr>
          <a:xfrm>
            <a:off x="4178300" y="1803748"/>
            <a:ext cx="0" cy="395582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7797800" y="1803748"/>
            <a:ext cx="0" cy="3955824"/>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41F5CBE-907A-3C49-8F0E-1315B781E6F1}"/>
              </a:ext>
            </a:extLst>
          </p:cNvPr>
          <p:cNvPicPr>
            <a:picLocks noChangeAspect="1"/>
          </p:cNvPicPr>
          <p:nvPr userDrawn="1"/>
        </p:nvPicPr>
        <p:blipFill>
          <a:blip r:embed="rId2"/>
          <a:stretch>
            <a:fillRect/>
          </a:stretch>
        </p:blipFill>
        <p:spPr>
          <a:xfrm>
            <a:off x="9541420" y="6400800"/>
            <a:ext cx="2432304" cy="212344"/>
          </a:xfrm>
          <a:prstGeom prst="rect">
            <a:avLst/>
          </a:prstGeom>
        </p:spPr>
      </p:pic>
      <p:sp>
        <p:nvSpPr>
          <p:cNvPr id="5" name="Slide Number Placeholder 4">
            <a:extLst>
              <a:ext uri="{FF2B5EF4-FFF2-40B4-BE49-F238E27FC236}">
                <a16:creationId xmlns:a16="http://schemas.microsoft.com/office/drawing/2014/main" id="{83F92050-2C28-F74B-9280-04108389A537}"/>
              </a:ext>
            </a:extLst>
          </p:cNvPr>
          <p:cNvSpPr>
            <a:spLocks noGrp="1"/>
          </p:cNvSpPr>
          <p:nvPr>
            <p:ph type="sldNum" sz="quarter" idx="20"/>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1028038062"/>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TERIOR_TEXT &amp;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A767966-3FAF-8B40-8859-ED321F0EEEC8}"/>
              </a:ext>
            </a:extLst>
          </p:cNvPr>
          <p:cNvPicPr>
            <a:picLocks noChangeAspect="1"/>
          </p:cNvPicPr>
          <p:nvPr userDrawn="1"/>
        </p:nvPicPr>
        <p:blipFill>
          <a:blip r:embed="rId2"/>
          <a:stretch>
            <a:fillRect/>
          </a:stretch>
        </p:blipFill>
        <p:spPr>
          <a:xfrm>
            <a:off x="10024782" y="1043087"/>
            <a:ext cx="1938618" cy="5099409"/>
          </a:xfrm>
          <a:prstGeom prst="rect">
            <a:avLst/>
          </a:prstGeom>
        </p:spPr>
      </p:pic>
      <p:sp>
        <p:nvSpPr>
          <p:cNvPr id="6" name="Text Placeholder 11"/>
          <p:cNvSpPr>
            <a:spLocks noGrp="1"/>
          </p:cNvSpPr>
          <p:nvPr>
            <p:ph type="body" sz="quarter" idx="10" hasCustomPrompt="1"/>
          </p:nvPr>
        </p:nvSpPr>
        <p:spPr>
          <a:xfrm>
            <a:off x="800100" y="1673352"/>
            <a:ext cx="5166360" cy="4219448"/>
          </a:xfrm>
          <a:prstGeom prst="rect">
            <a:avLst/>
          </a:prstGeom>
        </p:spPr>
        <p:txBody>
          <a:bodyPr lIns="0">
            <a:noAutofit/>
          </a:bodyPr>
          <a:lstStyle>
            <a:lvl1pPr marL="9525" indent="-9525">
              <a:lnSpc>
                <a:spcPct val="110000"/>
              </a:lnSpc>
              <a:buNone/>
              <a:tabLst/>
              <a:defRPr sz="2400" b="0" i="0" baseline="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73100" marR="0" indent="-34290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92200" indent="-342900">
              <a:buNone/>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 </a:t>
            </a:r>
            <a:r>
              <a:rPr lang="en-US" err="1"/>
              <a:t>porttitor</a:t>
            </a:r>
            <a:r>
              <a:rPr lang="en-US"/>
              <a:t> ligula.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a:t>Lorem ipsum dolor </a:t>
            </a:r>
            <a:r>
              <a:rPr lang="en-US" err="1"/>
              <a:t>leo</a:t>
            </a:r>
            <a:r>
              <a:rPr lang="en-US"/>
              <a:t> </a:t>
            </a:r>
            <a:r>
              <a:rPr lang="en-US" err="1"/>
              <a:t>risus</a:t>
            </a:r>
            <a:r>
              <a:rPr lang="en-US"/>
              <a:t>, porta </a:t>
            </a:r>
            <a:r>
              <a:rPr lang="en-US" err="1"/>
              <a:t>consectetur</a:t>
            </a:r>
            <a:r>
              <a:rPr lang="en-US"/>
              <a:t> </a:t>
            </a:r>
            <a:r>
              <a:rPr lang="en-US" err="1"/>
              <a:t>vestibulum</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r>
              <a:rPr lang="en-US" err="1"/>
              <a:t>consectetur</a:t>
            </a:r>
            <a:endParaRPr lang="en-US"/>
          </a:p>
          <a:p>
            <a:pPr lvl="0"/>
            <a:endParaRPr lang="en-US"/>
          </a:p>
        </p:txBody>
      </p:sp>
      <p:sp>
        <p:nvSpPr>
          <p:cNvPr id="9" name="Picture Placeholder 8"/>
          <p:cNvSpPr>
            <a:spLocks noGrp="1"/>
          </p:cNvSpPr>
          <p:nvPr>
            <p:ph type="pic" sz="quarter" idx="13" hasCustomPrompt="1"/>
          </p:nvPr>
        </p:nvSpPr>
        <p:spPr>
          <a:xfrm>
            <a:off x="6210301" y="1673352"/>
            <a:ext cx="5166360" cy="4219448"/>
          </a:xfrm>
          <a:prstGeom prst="rect">
            <a:avLst/>
          </a:prstGeom>
        </p:spPr>
        <p:txBody>
          <a:bodyPr tIns="914400" anchor="t">
            <a:normAutofit/>
          </a:bodyPr>
          <a:lstStyle>
            <a:lvl1pPr marL="0" indent="0" algn="ctr">
              <a:buNone/>
              <a:defRPr sz="18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3" name="Footer Placeholder 2"/>
          <p:cNvSpPr>
            <a:spLocks noGrp="1"/>
          </p:cNvSpPr>
          <p:nvPr>
            <p:ph type="ftr" sz="quarter" idx="14"/>
          </p:nvPr>
        </p:nvSpPr>
        <p:spPr/>
        <p:txBody>
          <a:bodyPr/>
          <a:lstStyle>
            <a:lvl1pPr>
              <a:defRPr>
                <a:solidFill>
                  <a:schemeClr val="tx1"/>
                </a:solidFill>
              </a:defRPr>
            </a:lvl1pPr>
          </a:lstStyle>
          <a:p>
            <a:r>
              <a:rPr lang="en-US"/>
              <a:t>© 2020 MITRE Engenuity. Approved for public release.</a:t>
            </a:r>
          </a:p>
        </p:txBody>
      </p:sp>
      <p:sp>
        <p:nvSpPr>
          <p:cNvPr id="5" name="Title 4"/>
          <p:cNvSpPr>
            <a:spLocks noGrp="1"/>
          </p:cNvSpPr>
          <p:nvPr>
            <p:ph type="title" hasCustomPrompt="1"/>
          </p:nvPr>
        </p:nvSpPr>
        <p:spPr>
          <a:xfrm>
            <a:off x="800100" y="576072"/>
            <a:ext cx="5181600" cy="681228"/>
          </a:xfrm>
        </p:spPr>
        <p:txBody>
          <a:bodyPr/>
          <a:lstStyle/>
          <a:p>
            <a:pPr lvl="0"/>
            <a:r>
              <a:rPr lang="en-US"/>
              <a:t>Title Arial Bold</a:t>
            </a:r>
          </a:p>
        </p:txBody>
      </p:sp>
      <p:pic>
        <p:nvPicPr>
          <p:cNvPr id="14" name="Picture 13">
            <a:extLst>
              <a:ext uri="{FF2B5EF4-FFF2-40B4-BE49-F238E27FC236}">
                <a16:creationId xmlns:a16="http://schemas.microsoft.com/office/drawing/2014/main" id="{AC7C6771-0E01-004F-9707-DCF3CB93EDAB}"/>
              </a:ext>
            </a:extLst>
          </p:cNvPr>
          <p:cNvPicPr>
            <a:picLocks noChangeAspect="1"/>
          </p:cNvPicPr>
          <p:nvPr userDrawn="1"/>
        </p:nvPicPr>
        <p:blipFill>
          <a:blip r:embed="rId3"/>
          <a:stretch>
            <a:fillRect/>
          </a:stretch>
        </p:blipFill>
        <p:spPr>
          <a:xfrm>
            <a:off x="9541420" y="6400800"/>
            <a:ext cx="2432304" cy="212344"/>
          </a:xfrm>
          <a:prstGeom prst="rect">
            <a:avLst/>
          </a:prstGeom>
        </p:spPr>
      </p:pic>
      <p:sp>
        <p:nvSpPr>
          <p:cNvPr id="8" name="Slide Number Placeholder 7">
            <a:extLst>
              <a:ext uri="{FF2B5EF4-FFF2-40B4-BE49-F238E27FC236}">
                <a16:creationId xmlns:a16="http://schemas.microsoft.com/office/drawing/2014/main" id="{E06A8712-9B2D-0E4A-8D13-AEFBB185C39C}"/>
              </a:ext>
            </a:extLst>
          </p:cNvPr>
          <p:cNvSpPr>
            <a:spLocks noGrp="1"/>
          </p:cNvSpPr>
          <p:nvPr>
            <p:ph type="sldNum" sz="quarter" idx="15"/>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1676288419"/>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TERIOR_TEXT &amp; 2 IMAGES">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1673352"/>
            <a:ext cx="5166360" cy="4219448"/>
          </a:xfrm>
          <a:prstGeom prst="rect">
            <a:avLst/>
          </a:prstGeom>
        </p:spPr>
        <p:txBody>
          <a:bodyPr lIns="0">
            <a:noAutofit/>
          </a:bodyPr>
          <a:lstStyle>
            <a:lvl1pPr marL="9525" indent="-9525">
              <a:lnSpc>
                <a:spcPct val="110000"/>
              </a:lnSpc>
              <a:buNone/>
              <a:tabLst/>
              <a:defRPr sz="2400" b="0" i="0" baseline="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73100" marR="0" indent="-34290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92200" indent="-342900">
              <a:buNone/>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 </a:t>
            </a:r>
            <a:r>
              <a:rPr lang="en-US" err="1"/>
              <a:t>porttitor</a:t>
            </a:r>
            <a:r>
              <a:rPr lang="en-US"/>
              <a:t> ligula. </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a:t>Lorem ipsum dolor </a:t>
            </a:r>
            <a:r>
              <a:rPr lang="en-US" err="1"/>
              <a:t>leo</a:t>
            </a:r>
            <a:r>
              <a:rPr lang="en-US"/>
              <a:t> </a:t>
            </a:r>
            <a:r>
              <a:rPr lang="en-US" err="1"/>
              <a:t>risus</a:t>
            </a:r>
            <a:r>
              <a:rPr lang="en-US"/>
              <a:t>, porta </a:t>
            </a:r>
            <a:r>
              <a:rPr lang="en-US" err="1"/>
              <a:t>consectetur</a:t>
            </a:r>
            <a:r>
              <a:rPr lang="en-US"/>
              <a:t> </a:t>
            </a:r>
            <a:r>
              <a:rPr lang="en-US" err="1"/>
              <a:t>vestibulum</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r>
              <a:rPr lang="en-US" err="1"/>
              <a:t>consectetur</a:t>
            </a:r>
            <a:endParaRPr lang="en-US"/>
          </a:p>
          <a:p>
            <a:pPr lvl="0"/>
            <a:endParaRPr lang="en-US"/>
          </a:p>
        </p:txBody>
      </p:sp>
      <p:sp>
        <p:nvSpPr>
          <p:cNvPr id="3" name="Footer Placeholder 2"/>
          <p:cNvSpPr>
            <a:spLocks noGrp="1"/>
          </p:cNvSpPr>
          <p:nvPr>
            <p:ph type="ftr" sz="quarter" idx="14"/>
          </p:nvPr>
        </p:nvSpPr>
        <p:spPr/>
        <p:txBody>
          <a:bodyPr/>
          <a:lstStyle>
            <a:lvl1pPr>
              <a:defRPr>
                <a:solidFill>
                  <a:schemeClr val="tx1"/>
                </a:solidFill>
              </a:defRPr>
            </a:lvl1pPr>
          </a:lstStyle>
          <a:p>
            <a:r>
              <a:rPr lang="en-US"/>
              <a:t>© 2020 MITRE Engenuity. Approved for public release.</a:t>
            </a:r>
          </a:p>
        </p:txBody>
      </p:sp>
      <p:sp>
        <p:nvSpPr>
          <p:cNvPr id="5" name="Title 4"/>
          <p:cNvSpPr>
            <a:spLocks noGrp="1"/>
          </p:cNvSpPr>
          <p:nvPr>
            <p:ph type="title" hasCustomPrompt="1"/>
          </p:nvPr>
        </p:nvSpPr>
        <p:spPr>
          <a:xfrm>
            <a:off x="800100" y="576072"/>
            <a:ext cx="5181600" cy="681228"/>
          </a:xfrm>
        </p:spPr>
        <p:txBody>
          <a:bodyPr/>
          <a:lstStyle/>
          <a:p>
            <a:pPr lvl="0"/>
            <a:r>
              <a:rPr lang="en-US"/>
              <a:t>Title Arial Bold</a:t>
            </a:r>
          </a:p>
        </p:txBody>
      </p:sp>
      <p:pic>
        <p:nvPicPr>
          <p:cNvPr id="14" name="Picture 13">
            <a:extLst>
              <a:ext uri="{FF2B5EF4-FFF2-40B4-BE49-F238E27FC236}">
                <a16:creationId xmlns:a16="http://schemas.microsoft.com/office/drawing/2014/main" id="{AC7C6771-0E01-004F-9707-DCF3CB93EDAB}"/>
              </a:ext>
            </a:extLst>
          </p:cNvPr>
          <p:cNvPicPr>
            <a:picLocks noChangeAspect="1"/>
          </p:cNvPicPr>
          <p:nvPr userDrawn="1"/>
        </p:nvPicPr>
        <p:blipFill>
          <a:blip r:embed="rId2"/>
          <a:stretch>
            <a:fillRect/>
          </a:stretch>
        </p:blipFill>
        <p:spPr>
          <a:xfrm>
            <a:off x="9541420" y="6400800"/>
            <a:ext cx="2432304" cy="212344"/>
          </a:xfrm>
          <a:prstGeom prst="rect">
            <a:avLst/>
          </a:prstGeom>
        </p:spPr>
      </p:pic>
      <p:sp>
        <p:nvSpPr>
          <p:cNvPr id="10" name="Picture Placeholder 8">
            <a:extLst>
              <a:ext uri="{FF2B5EF4-FFF2-40B4-BE49-F238E27FC236}">
                <a16:creationId xmlns:a16="http://schemas.microsoft.com/office/drawing/2014/main" id="{8C702536-0A8F-9944-931B-F7C10CFB7FA0}"/>
              </a:ext>
            </a:extLst>
          </p:cNvPr>
          <p:cNvSpPr>
            <a:spLocks noGrp="1"/>
          </p:cNvSpPr>
          <p:nvPr>
            <p:ph type="pic" sz="quarter" idx="16" hasCustomPrompt="1"/>
          </p:nvPr>
        </p:nvSpPr>
        <p:spPr>
          <a:xfrm>
            <a:off x="6210300" y="1257300"/>
            <a:ext cx="5185737" cy="2286000"/>
          </a:xfrm>
          <a:prstGeom prst="rect">
            <a:avLst/>
          </a:prstGeom>
        </p:spPr>
        <p:txBody>
          <a:bodyPr tIns="91440" anchor="t">
            <a:normAutofit/>
          </a:bodyPr>
          <a:lstStyle>
            <a:lvl1pPr marL="0" indent="0" algn="ctr">
              <a:buNone/>
              <a:defRPr sz="14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11" name="Picture Placeholder 8">
            <a:extLst>
              <a:ext uri="{FF2B5EF4-FFF2-40B4-BE49-F238E27FC236}">
                <a16:creationId xmlns:a16="http://schemas.microsoft.com/office/drawing/2014/main" id="{3331590A-220C-704F-9208-1B0070BB58FD}"/>
              </a:ext>
            </a:extLst>
          </p:cNvPr>
          <p:cNvSpPr>
            <a:spLocks noGrp="1"/>
          </p:cNvSpPr>
          <p:nvPr>
            <p:ph type="pic" sz="quarter" idx="17" hasCustomPrompt="1"/>
          </p:nvPr>
        </p:nvSpPr>
        <p:spPr>
          <a:xfrm>
            <a:off x="6210300" y="3721608"/>
            <a:ext cx="5185737" cy="2286000"/>
          </a:xfrm>
          <a:prstGeom prst="rect">
            <a:avLst/>
          </a:prstGeom>
        </p:spPr>
        <p:txBody>
          <a:bodyPr tIns="91440" anchor="t">
            <a:normAutofit/>
          </a:bodyPr>
          <a:lstStyle>
            <a:lvl1pPr marL="0" indent="0" algn="ctr">
              <a:buNone/>
              <a:defRPr sz="14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 name="Slide Number Placeholder 1">
            <a:extLst>
              <a:ext uri="{FF2B5EF4-FFF2-40B4-BE49-F238E27FC236}">
                <a16:creationId xmlns:a16="http://schemas.microsoft.com/office/drawing/2014/main" id="{D12B6F2E-A7A6-474D-901B-74375CA24F2F}"/>
              </a:ext>
            </a:extLst>
          </p:cNvPr>
          <p:cNvSpPr>
            <a:spLocks noGrp="1"/>
          </p:cNvSpPr>
          <p:nvPr>
            <p:ph type="sldNum" sz="quarter" idx="18"/>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740233481"/>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TERIOR_GRAPH">
    <p:spTree>
      <p:nvGrpSpPr>
        <p:cNvPr id="1" name=""/>
        <p:cNvGrpSpPr/>
        <p:nvPr/>
      </p:nvGrpSpPr>
      <p:grpSpPr>
        <a:xfrm>
          <a:off x="0" y="0"/>
          <a:ext cx="0" cy="0"/>
          <a:chOff x="0" y="0"/>
          <a:chExt cx="0" cy="0"/>
        </a:xfrm>
      </p:grpSpPr>
      <p:sp>
        <p:nvSpPr>
          <p:cNvPr id="3" name="Chart Placeholder 2"/>
          <p:cNvSpPr>
            <a:spLocks noGrp="1"/>
          </p:cNvSpPr>
          <p:nvPr>
            <p:ph type="chart" sz="quarter" idx="13" hasCustomPrompt="1"/>
          </p:nvPr>
        </p:nvSpPr>
        <p:spPr>
          <a:xfrm>
            <a:off x="800100" y="1673352"/>
            <a:ext cx="10595938" cy="4334256"/>
          </a:xfrm>
          <a:prstGeom prst="rect">
            <a:avLst/>
          </a:prstGeom>
        </p:spPr>
        <p:txBody>
          <a:bodyPr tIns="914400">
            <a:normAutofit/>
          </a:bodyPr>
          <a:lstStyle>
            <a:lvl1pPr marL="0" indent="0" algn="ctr">
              <a:buNone/>
              <a:defRPr sz="1600" b="0" i="0" baseline="0">
                <a:solidFill>
                  <a:schemeClr val="tx2"/>
                </a:solidFill>
                <a:latin typeface="Arial Regular" charset="0"/>
                <a:ea typeface="Arial Regular" charset="0"/>
                <a:cs typeface="Arial Regular" charset="0"/>
              </a:defRPr>
            </a:lvl1pPr>
          </a:lstStyle>
          <a:p>
            <a:r>
              <a:rPr lang="en-US"/>
              <a:t>Click on icon to start building your custom chart / graph.</a:t>
            </a:r>
          </a:p>
        </p:txBody>
      </p:sp>
      <p:sp>
        <p:nvSpPr>
          <p:cNvPr id="2" name="Footer Placeholder 1"/>
          <p:cNvSpPr>
            <a:spLocks noGrp="1"/>
          </p:cNvSpPr>
          <p:nvPr>
            <p:ph type="ftr" sz="quarter" idx="14"/>
          </p:nvPr>
        </p:nvSpPr>
        <p:spPr/>
        <p:txBody>
          <a:bodyPr/>
          <a:lstStyle>
            <a:lvl1pPr>
              <a:defRPr>
                <a:solidFill>
                  <a:schemeClr val="tx1"/>
                </a:solidFill>
              </a:defRPr>
            </a:lvl1pPr>
          </a:lstStyle>
          <a:p>
            <a:r>
              <a:rPr lang="en-US"/>
              <a:t>© 2020 MITRE Engenuity. Approved for public release.</a:t>
            </a:r>
          </a:p>
        </p:txBody>
      </p:sp>
      <p:sp>
        <p:nvSpPr>
          <p:cNvPr id="5" name="Title 4"/>
          <p:cNvSpPr>
            <a:spLocks noGrp="1"/>
          </p:cNvSpPr>
          <p:nvPr>
            <p:ph type="title" hasCustomPrompt="1"/>
          </p:nvPr>
        </p:nvSpPr>
        <p:spPr/>
        <p:txBody>
          <a:bodyPr/>
          <a:lstStyle/>
          <a:p>
            <a:r>
              <a:rPr lang="en-US"/>
              <a:t>Title Arial Bold</a:t>
            </a:r>
          </a:p>
        </p:txBody>
      </p:sp>
      <p:pic>
        <p:nvPicPr>
          <p:cNvPr id="8" name="Picture 7">
            <a:extLst>
              <a:ext uri="{FF2B5EF4-FFF2-40B4-BE49-F238E27FC236}">
                <a16:creationId xmlns:a16="http://schemas.microsoft.com/office/drawing/2014/main" id="{F1D94E71-C59C-A242-9268-447678B6F394}"/>
              </a:ext>
            </a:extLst>
          </p:cNvPr>
          <p:cNvPicPr>
            <a:picLocks noChangeAspect="1"/>
          </p:cNvPicPr>
          <p:nvPr userDrawn="1"/>
        </p:nvPicPr>
        <p:blipFill>
          <a:blip r:embed="rId2"/>
          <a:stretch>
            <a:fillRect/>
          </a:stretch>
        </p:blipFill>
        <p:spPr>
          <a:xfrm>
            <a:off x="9541420" y="6400800"/>
            <a:ext cx="2432304" cy="212344"/>
          </a:xfrm>
          <a:prstGeom prst="rect">
            <a:avLst/>
          </a:prstGeom>
        </p:spPr>
      </p:pic>
      <p:sp>
        <p:nvSpPr>
          <p:cNvPr id="6" name="Slide Number Placeholder 5">
            <a:extLst>
              <a:ext uri="{FF2B5EF4-FFF2-40B4-BE49-F238E27FC236}">
                <a16:creationId xmlns:a16="http://schemas.microsoft.com/office/drawing/2014/main" id="{417C820D-6664-B148-AE44-EACE5CE3A53B}"/>
              </a:ext>
            </a:extLst>
          </p:cNvPr>
          <p:cNvSpPr>
            <a:spLocks noGrp="1"/>
          </p:cNvSpPr>
          <p:nvPr>
            <p:ph type="sldNum" sz="quarter" idx="15"/>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2842526550"/>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D43222-B2EF-4B1D-B2DA-EB6FF655E9D9}"/>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3" name="Footer Placeholder 2">
            <a:extLst>
              <a:ext uri="{FF2B5EF4-FFF2-40B4-BE49-F238E27FC236}">
                <a16:creationId xmlns:a16="http://schemas.microsoft.com/office/drawing/2014/main" id="{BE6A0FFD-30E5-4E36-8A5C-69B9B8C75BEF}"/>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8" name="Picture 7">
            <a:extLst>
              <a:ext uri="{FF2B5EF4-FFF2-40B4-BE49-F238E27FC236}">
                <a16:creationId xmlns:a16="http://schemas.microsoft.com/office/drawing/2014/main" id="{285EFCA3-9D73-437C-A621-F1FE57731E7A}"/>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7958921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TERIOR_TIMELINE">
    <p:spTree>
      <p:nvGrpSpPr>
        <p:cNvPr id="1" name=""/>
        <p:cNvGrpSpPr/>
        <p:nvPr/>
      </p:nvGrpSpPr>
      <p:grpSpPr>
        <a:xfrm>
          <a:off x="0" y="0"/>
          <a:ext cx="0" cy="0"/>
          <a:chOff x="0" y="0"/>
          <a:chExt cx="0" cy="0"/>
        </a:xfrm>
      </p:grpSpPr>
      <p:sp>
        <p:nvSpPr>
          <p:cNvPr id="8"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p:cNvSpPr>
            <a:spLocks noGrp="1"/>
          </p:cNvSpPr>
          <p:nvPr>
            <p:ph type="body" sz="quarter" idx="18" hasCustomPrompt="1"/>
          </p:nvPr>
        </p:nvSpPr>
        <p:spPr>
          <a:xfrm>
            <a:off x="5943600" y="5245538"/>
            <a:ext cx="19435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p:cNvCxnSpPr/>
          <p:nvPr userDrawn="1"/>
        </p:nvCxnSpPr>
        <p:spPr>
          <a:xfrm flipH="1">
            <a:off x="8500772" y="1334807"/>
            <a:ext cx="15740" cy="466344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12"/>
          <p:cNvSpPr>
            <a:spLocks noGrp="1"/>
          </p:cNvSpPr>
          <p:nvPr>
            <p:ph sz="quarter" idx="23"/>
          </p:nvPr>
        </p:nvSpPr>
        <p:spPr>
          <a:xfrm>
            <a:off x="8487858" y="1894113"/>
            <a:ext cx="500940" cy="45719"/>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3" name="Text Placeholder 20"/>
          <p:cNvSpPr>
            <a:spLocks noGrp="1"/>
          </p:cNvSpPr>
          <p:nvPr>
            <p:ph type="body" sz="quarter" idx="26"/>
          </p:nvPr>
        </p:nvSpPr>
        <p:spPr>
          <a:xfrm>
            <a:off x="8403799" y="1804999"/>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6" name="Text Placeholder 11"/>
          <p:cNvSpPr>
            <a:spLocks noGrp="1"/>
          </p:cNvSpPr>
          <p:nvPr>
            <p:ph type="body" sz="quarter" idx="29"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27" name="Text Placeholder 11"/>
          <p:cNvSpPr>
            <a:spLocks noGrp="1"/>
          </p:cNvSpPr>
          <p:nvPr>
            <p:ph type="body" sz="quarter" idx="30"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3" name="Footer Placeholder 2"/>
          <p:cNvSpPr>
            <a:spLocks noGrp="1"/>
          </p:cNvSpPr>
          <p:nvPr>
            <p:ph type="ftr" sz="quarter" idx="33"/>
          </p:nvPr>
        </p:nvSpPr>
        <p:spPr/>
        <p:txBody>
          <a:bodyPr/>
          <a:lstStyle>
            <a:lvl1pPr>
              <a:defRPr>
                <a:solidFill>
                  <a:schemeClr val="tx1"/>
                </a:solidFill>
              </a:defRPr>
            </a:lvl1pPr>
          </a:lstStyle>
          <a:p>
            <a:r>
              <a:rPr lang="en-US"/>
              <a:t>© 2020 MITRE Engenuity. Approved for public release.</a:t>
            </a:r>
          </a:p>
        </p:txBody>
      </p:sp>
      <p:sp>
        <p:nvSpPr>
          <p:cNvPr id="5" name="Title 4"/>
          <p:cNvSpPr>
            <a:spLocks noGrp="1"/>
          </p:cNvSpPr>
          <p:nvPr>
            <p:ph type="title" hasCustomPrompt="1"/>
          </p:nvPr>
        </p:nvSpPr>
        <p:spPr>
          <a:xfrm>
            <a:off x="804668" y="576072"/>
            <a:ext cx="6967731" cy="685800"/>
          </a:xfrm>
        </p:spPr>
        <p:txBody>
          <a:bodyPr/>
          <a:lstStyle>
            <a:lvl1pPr>
              <a:defRPr>
                <a:solidFill>
                  <a:schemeClr val="tx1"/>
                </a:solidFill>
              </a:defRPr>
            </a:lvl1pPr>
          </a:lstStyle>
          <a:p>
            <a:r>
              <a:rPr lang="en-US"/>
              <a:t>Title Arial Bold</a:t>
            </a:r>
          </a:p>
        </p:txBody>
      </p:sp>
      <p:sp>
        <p:nvSpPr>
          <p:cNvPr id="33" name="Text Placeholder 11"/>
          <p:cNvSpPr>
            <a:spLocks noGrp="1"/>
          </p:cNvSpPr>
          <p:nvPr>
            <p:ph type="body" sz="quarter" idx="10" hasCustomPrompt="1"/>
          </p:nvPr>
        </p:nvSpPr>
        <p:spPr>
          <a:xfrm>
            <a:off x="804672" y="1673350"/>
            <a:ext cx="4849065" cy="4334256"/>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400" b="0" i="0">
                <a:solidFill>
                  <a:schemeClr val="tx2"/>
                </a:solidFill>
                <a:latin typeface="Arial Regular" charset="0"/>
                <a:ea typeface="Arial Regular" charset="0"/>
                <a:cs typeface="Arial Regular" charset="0"/>
              </a:defRPr>
            </a:lvl1pPr>
            <a:lvl2pPr marL="236538" marR="0" indent="-236538" algn="l" defTabSz="914400" rtl="0" eaLnBrk="1" fontAlgn="auto" latinLnBrk="0" hangingPunct="1">
              <a:lnSpc>
                <a:spcPct val="110000"/>
              </a:lnSpc>
              <a:spcBef>
                <a:spcPts val="1000"/>
              </a:spcBef>
              <a:spcAft>
                <a:spcPts val="0"/>
              </a:spcAft>
              <a:buClrTx/>
              <a:buSzTx/>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73100" marR="0" indent="-342900" algn="l" defTabSz="914400" rtl="0" eaLnBrk="1" fontAlgn="auto" latinLnBrk="0" hangingPunct="1">
              <a:lnSpc>
                <a:spcPct val="110000"/>
              </a:lnSpc>
              <a:spcBef>
                <a:spcPts val="1000"/>
              </a:spcBef>
              <a:spcAft>
                <a:spcPts val="0"/>
              </a:spcAft>
              <a:buClrTx/>
              <a:buSzTx/>
              <a:buFont typeface=".AppleSystemUIFont" charset="-120"/>
              <a:buChar char="–"/>
              <a:tabLst/>
              <a:defRPr lang="en-US" sz="2400" b="0" i="0" kern="1200" baseline="0" dirty="0" smtClean="0">
                <a:solidFill>
                  <a:schemeClr val="tx2"/>
                </a:solidFill>
                <a:latin typeface="Arial Regular" charset="0"/>
                <a:ea typeface="Arial Regular" charset="0"/>
                <a:cs typeface="Arial Regular" charset="0"/>
              </a:defRPr>
            </a:lvl3pPr>
            <a:lvl4pPr marL="1092200" marR="0" indent="-342900" algn="l" defTabSz="914400" rtl="0" eaLnBrk="1" fontAlgn="auto" latinLnBrk="0" hangingPunct="1">
              <a:lnSpc>
                <a:spcPct val="110000"/>
              </a:lnSpc>
              <a:spcBef>
                <a:spcPts val="1000"/>
              </a:spcBef>
              <a:spcAft>
                <a:spcPts val="0"/>
              </a:spcAft>
              <a:buClrTx/>
              <a:buSzPct val="75000"/>
              <a:buFont typeface="Courier New" charset="0"/>
              <a:buChar char="o"/>
              <a:tabLst/>
              <a:defRPr lang="en-US" sz="2200" b="0" i="0" kern="1200" dirty="0" smtClean="0">
                <a:solidFill>
                  <a:schemeClr val="tx2"/>
                </a:solidFill>
                <a:latin typeface="Arial Regular" charset="0"/>
                <a:ea typeface="Arial Regular" charset="0"/>
                <a:cs typeface="Arial Regular" charset="0"/>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defRPr/>
            </a:pPr>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a:t>
            </a:r>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r>
              <a:rPr lang="en-US" err="1"/>
              <a:t>elit</a:t>
            </a:r>
            <a:endParaRPr lang="en-US"/>
          </a:p>
          <a:p>
            <a:pPr marL="236538" marR="0" lvl="1" indent="-236538" algn="l" defTabSz="914400" rtl="0" eaLnBrk="1" fontAlgn="auto" latinLnBrk="0" hangingPunct="1">
              <a:lnSpc>
                <a:spcPct val="110000"/>
              </a:lnSpc>
              <a:spcBef>
                <a:spcPts val="1000"/>
              </a:spcBef>
              <a:spcAft>
                <a:spcPts val="0"/>
              </a:spcAft>
              <a:buClrTx/>
              <a:buSzPct val="110000"/>
              <a:buFont typeface="Arial" charset="0"/>
              <a:buChar char="•"/>
              <a:tabLst/>
              <a:defRPr/>
            </a:pPr>
            <a:r>
              <a:rPr lang="en-US"/>
              <a:t>Nisi </a:t>
            </a:r>
            <a:r>
              <a:rPr lang="en-US" err="1"/>
              <a:t>erat</a:t>
            </a:r>
            <a:r>
              <a:rPr lang="en-US"/>
              <a:t> </a:t>
            </a:r>
            <a:r>
              <a:rPr lang="en-US" err="1"/>
              <a:t>porttitor</a:t>
            </a:r>
            <a:r>
              <a:rPr lang="en-US"/>
              <a:t> ligula </a:t>
            </a:r>
            <a:r>
              <a:rPr lang="en-US" err="1"/>
              <a:t>eget</a:t>
            </a:r>
            <a:endParaRPr lang="en-US"/>
          </a:p>
          <a:p>
            <a:pPr marL="615950" marR="0" lvl="2" indent="-285750" algn="l" defTabSz="914400" rtl="0" eaLnBrk="1" fontAlgn="auto" latinLnBrk="0" hangingPunct="1">
              <a:lnSpc>
                <a:spcPct val="110000"/>
              </a:lnSpc>
              <a:spcBef>
                <a:spcPts val="1000"/>
              </a:spcBef>
              <a:spcAft>
                <a:spcPts val="0"/>
              </a:spcAft>
              <a:buClrTx/>
              <a:buSzPct val="110000"/>
              <a:buFont typeface=".AppleSystemUIFont" charset="-120"/>
              <a:buChar char="–"/>
              <a:tabLst/>
              <a:defRPr/>
            </a:pPr>
            <a:r>
              <a:rPr lang="en-US" err="1"/>
              <a:t>Morbi</a:t>
            </a:r>
            <a:r>
              <a:rPr lang="en-US"/>
              <a:t> </a:t>
            </a:r>
            <a:r>
              <a:rPr lang="en-US" err="1"/>
              <a:t>leo</a:t>
            </a:r>
            <a:r>
              <a:rPr lang="en-US"/>
              <a:t> </a:t>
            </a:r>
            <a:r>
              <a:rPr lang="en-US" err="1"/>
              <a:t>risus</a:t>
            </a:r>
            <a:r>
              <a:rPr lang="en-US"/>
              <a:t>, porta ac </a:t>
            </a:r>
            <a:r>
              <a:rPr lang="en-US" err="1"/>
              <a:t>consectetur</a:t>
            </a:r>
            <a:r>
              <a:rPr lang="en-US"/>
              <a:t> ac, </a:t>
            </a:r>
            <a:r>
              <a:rPr lang="en-US" err="1"/>
              <a:t>vestibulum</a:t>
            </a:r>
            <a:endParaRPr lang="en-US"/>
          </a:p>
          <a:p>
            <a:pPr marL="1028700" marR="0" lvl="3" indent="-279400" algn="l" defTabSz="914400" rtl="0" eaLnBrk="1" fontAlgn="auto" latinLnBrk="0" hangingPunct="1">
              <a:lnSpc>
                <a:spcPct val="110000"/>
              </a:lnSpc>
              <a:spcBef>
                <a:spcPts val="1000"/>
              </a:spcBef>
              <a:spcAft>
                <a:spcPts val="0"/>
              </a:spcAft>
              <a:buClrTx/>
              <a:buSzPct val="95000"/>
              <a:buFont typeface="Courier New" charset="0"/>
              <a:buChar char="o"/>
              <a:tabLst/>
              <a:defRPr/>
            </a:pPr>
            <a:r>
              <a:rPr lang="en-US" err="1"/>
              <a:t>Morbi</a:t>
            </a:r>
            <a:r>
              <a:rPr lang="en-US"/>
              <a:t> </a:t>
            </a:r>
            <a:r>
              <a:rPr lang="en-US" err="1"/>
              <a:t>leo</a:t>
            </a:r>
            <a:r>
              <a:rPr lang="en-US"/>
              <a:t> </a:t>
            </a:r>
            <a:r>
              <a:rPr lang="en-US" err="1"/>
              <a:t>risus</a:t>
            </a:r>
            <a:r>
              <a:rPr lang="en-US"/>
              <a:t> porta </a:t>
            </a:r>
          </a:p>
        </p:txBody>
      </p:sp>
      <p:sp>
        <p:nvSpPr>
          <p:cNvPr id="34" name="Text Placeholder 11"/>
          <p:cNvSpPr>
            <a:spLocks noGrp="1"/>
          </p:cNvSpPr>
          <p:nvPr>
            <p:ph type="body" sz="quarter" idx="35" hasCustomPrompt="1"/>
          </p:nvPr>
        </p:nvSpPr>
        <p:spPr>
          <a:xfrm>
            <a:off x="5943600" y="3203490"/>
            <a:ext cx="19435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5" name="Content Placeholder 12"/>
          <p:cNvSpPr>
            <a:spLocks noGrp="1"/>
          </p:cNvSpPr>
          <p:nvPr>
            <p:ph sz="quarter" idx="36"/>
          </p:nvPr>
        </p:nvSpPr>
        <p:spPr>
          <a:xfrm>
            <a:off x="7986918" y="5375079"/>
            <a:ext cx="500940" cy="45719"/>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36" name="Text Placeholder 20"/>
          <p:cNvSpPr>
            <a:spLocks noGrp="1"/>
          </p:cNvSpPr>
          <p:nvPr>
            <p:ph type="body" sz="quarter" idx="37"/>
          </p:nvPr>
        </p:nvSpPr>
        <p:spPr>
          <a:xfrm>
            <a:off x="8403799" y="5283639"/>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37" name="Content Placeholder 12"/>
          <p:cNvSpPr>
            <a:spLocks noGrp="1"/>
          </p:cNvSpPr>
          <p:nvPr>
            <p:ph sz="quarter" idx="38"/>
          </p:nvPr>
        </p:nvSpPr>
        <p:spPr>
          <a:xfrm>
            <a:off x="7986918" y="3332757"/>
            <a:ext cx="500940" cy="45719"/>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38" name="Text Placeholder 20"/>
          <p:cNvSpPr>
            <a:spLocks noGrp="1"/>
          </p:cNvSpPr>
          <p:nvPr>
            <p:ph type="body" sz="quarter" idx="39"/>
          </p:nvPr>
        </p:nvSpPr>
        <p:spPr>
          <a:xfrm>
            <a:off x="8403799" y="3241317"/>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39" name="Content Placeholder 12"/>
          <p:cNvSpPr>
            <a:spLocks noGrp="1"/>
          </p:cNvSpPr>
          <p:nvPr>
            <p:ph sz="quarter" idx="40"/>
          </p:nvPr>
        </p:nvSpPr>
        <p:spPr>
          <a:xfrm>
            <a:off x="8487858" y="4531766"/>
            <a:ext cx="500940" cy="45719"/>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40" name="Text Placeholder 20"/>
          <p:cNvSpPr>
            <a:spLocks noGrp="1"/>
          </p:cNvSpPr>
          <p:nvPr>
            <p:ph type="body" sz="quarter" idx="41"/>
          </p:nvPr>
        </p:nvSpPr>
        <p:spPr>
          <a:xfrm>
            <a:off x="8403799" y="4440325"/>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42"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43"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Picture 24">
            <a:extLst>
              <a:ext uri="{FF2B5EF4-FFF2-40B4-BE49-F238E27FC236}">
                <a16:creationId xmlns:a16="http://schemas.microsoft.com/office/drawing/2014/main" id="{9191B2E1-4AF8-324B-AF2A-3B62D5A35938}"/>
              </a:ext>
            </a:extLst>
          </p:cNvPr>
          <p:cNvPicPr>
            <a:picLocks noChangeAspect="1"/>
          </p:cNvPicPr>
          <p:nvPr userDrawn="1"/>
        </p:nvPicPr>
        <p:blipFill>
          <a:blip r:embed="rId2"/>
          <a:stretch>
            <a:fillRect/>
          </a:stretch>
        </p:blipFill>
        <p:spPr>
          <a:xfrm>
            <a:off x="9541420" y="6400800"/>
            <a:ext cx="2432304" cy="212344"/>
          </a:xfrm>
          <a:prstGeom prst="rect">
            <a:avLst/>
          </a:prstGeom>
        </p:spPr>
      </p:pic>
      <p:sp>
        <p:nvSpPr>
          <p:cNvPr id="2" name="Slide Number Placeholder 1">
            <a:extLst>
              <a:ext uri="{FF2B5EF4-FFF2-40B4-BE49-F238E27FC236}">
                <a16:creationId xmlns:a16="http://schemas.microsoft.com/office/drawing/2014/main" id="{599B911C-5454-F04C-98F9-10956531336D}"/>
              </a:ext>
            </a:extLst>
          </p:cNvPr>
          <p:cNvSpPr>
            <a:spLocks noGrp="1"/>
          </p:cNvSpPr>
          <p:nvPr>
            <p:ph type="sldNum" sz="quarter" idx="46"/>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2971281650"/>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44">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50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INTERIOR_TIMELINE">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5014119" y="1051709"/>
            <a:ext cx="3502393" cy="933373"/>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8" name="Text Placeholder 11"/>
          <p:cNvSpPr>
            <a:spLocks noGrp="1"/>
          </p:cNvSpPr>
          <p:nvPr>
            <p:ph type="body" sz="quarter" idx="17" hasCustomPrompt="1"/>
          </p:nvPr>
        </p:nvSpPr>
        <p:spPr>
          <a:xfrm>
            <a:off x="8207135" y="2052951"/>
            <a:ext cx="3169526" cy="996696"/>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9" name="Text Placeholder 11"/>
          <p:cNvSpPr>
            <a:spLocks noGrp="1"/>
          </p:cNvSpPr>
          <p:nvPr>
            <p:ph type="body" sz="quarter" idx="18" hasCustomPrompt="1"/>
          </p:nvPr>
        </p:nvSpPr>
        <p:spPr>
          <a:xfrm>
            <a:off x="2997190" y="4629387"/>
            <a:ext cx="3502393" cy="1262123"/>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cxnSp>
        <p:nvCxnSpPr>
          <p:cNvPr id="10" name="Straight Connector 9"/>
          <p:cNvCxnSpPr/>
          <p:nvPr userDrawn="1"/>
        </p:nvCxnSpPr>
        <p:spPr>
          <a:xfrm>
            <a:off x="0" y="3319397"/>
            <a:ext cx="1229787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19"/>
          </p:nvPr>
        </p:nvSpPr>
        <p:spPr>
          <a:xfrm>
            <a:off x="782458" y="1169707"/>
            <a:ext cx="45719"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14" name="Content Placeholder 12"/>
          <p:cNvSpPr>
            <a:spLocks noGrp="1"/>
          </p:cNvSpPr>
          <p:nvPr>
            <p:ph sz="quarter" idx="20"/>
          </p:nvPr>
        </p:nvSpPr>
        <p:spPr>
          <a:xfrm>
            <a:off x="2795931" y="3319398"/>
            <a:ext cx="45719" cy="256032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15" name="Content Placeholder 12"/>
          <p:cNvSpPr>
            <a:spLocks noGrp="1"/>
          </p:cNvSpPr>
          <p:nvPr>
            <p:ph sz="quarter" idx="21"/>
          </p:nvPr>
        </p:nvSpPr>
        <p:spPr>
          <a:xfrm>
            <a:off x="4825541" y="1169707"/>
            <a:ext cx="45719"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16" name="Content Placeholder 12"/>
          <p:cNvSpPr>
            <a:spLocks noGrp="1"/>
          </p:cNvSpPr>
          <p:nvPr>
            <p:ph sz="quarter" idx="22"/>
          </p:nvPr>
        </p:nvSpPr>
        <p:spPr>
          <a:xfrm>
            <a:off x="6849772" y="3061214"/>
            <a:ext cx="45719" cy="256032"/>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17" name="Content Placeholder 12"/>
          <p:cNvSpPr>
            <a:spLocks noGrp="1"/>
          </p:cNvSpPr>
          <p:nvPr>
            <p:ph sz="quarter" idx="23"/>
          </p:nvPr>
        </p:nvSpPr>
        <p:spPr>
          <a:xfrm>
            <a:off x="8868624" y="3319398"/>
            <a:ext cx="45719" cy="64008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1"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2" name="Text Placeholder 20"/>
          <p:cNvSpPr>
            <a:spLocks noGrp="1"/>
          </p:cNvSpPr>
          <p:nvPr>
            <p:ph type="body" sz="quarter" idx="25"/>
          </p:nvPr>
        </p:nvSpPr>
        <p:spPr>
          <a:xfrm>
            <a:off x="6759918" y="3201890"/>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3" name="Text Placeholder 20"/>
          <p:cNvSpPr>
            <a:spLocks noGrp="1"/>
          </p:cNvSpPr>
          <p:nvPr>
            <p:ph type="body" sz="quarter" idx="26"/>
          </p:nvPr>
        </p:nvSpPr>
        <p:spPr>
          <a:xfrm>
            <a:off x="8784149" y="3197445"/>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4" name="Text Placeholder 20"/>
          <p:cNvSpPr>
            <a:spLocks noGrp="1"/>
          </p:cNvSpPr>
          <p:nvPr>
            <p:ph type="body" sz="quarter" idx="27"/>
          </p:nvPr>
        </p:nvSpPr>
        <p:spPr>
          <a:xfrm>
            <a:off x="2706077" y="3197445"/>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5" name="Text Placeholder 20"/>
          <p:cNvSpPr>
            <a:spLocks noGrp="1"/>
          </p:cNvSpPr>
          <p:nvPr>
            <p:ph type="body" sz="quarter" idx="28"/>
          </p:nvPr>
        </p:nvSpPr>
        <p:spPr>
          <a:xfrm>
            <a:off x="692076" y="3205097"/>
            <a:ext cx="225425" cy="228600"/>
          </a:xfrm>
          <a:prstGeom prst="ellipse">
            <a:avLst/>
          </a:prstGeom>
          <a:solidFill>
            <a:schemeClr val="tx2"/>
          </a:solidFill>
        </p:spPr>
        <p:txBody>
          <a:bodyPr>
            <a:normAutofit/>
          </a:bodyPr>
          <a:lstStyle>
            <a:lvl1pPr>
              <a:defRPr sz="100" b="0" i="0">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endParaRPr lang="en-US"/>
          </a:p>
        </p:txBody>
      </p:sp>
      <p:sp>
        <p:nvSpPr>
          <p:cNvPr id="26"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7"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8" name="Picture Placeholder 8"/>
          <p:cNvSpPr>
            <a:spLocks noGrp="1"/>
          </p:cNvSpPr>
          <p:nvPr>
            <p:ph type="pic" sz="quarter" idx="13" hasCustomPrompt="1"/>
          </p:nvPr>
        </p:nvSpPr>
        <p:spPr>
          <a:xfrm>
            <a:off x="828177" y="1166113"/>
            <a:ext cx="3672840" cy="1920240"/>
          </a:xfrm>
          <a:prstGeom prst="rect">
            <a:avLst/>
          </a:prstGeom>
        </p:spPr>
        <p:txBody>
          <a:bodyPr tIns="91440" anchor="t">
            <a:normAutofit/>
          </a:bodyPr>
          <a:lstStyle>
            <a:lvl1pPr marL="0" indent="0" algn="ctr">
              <a:buNone/>
              <a:defRPr sz="14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9" name="Picture Placeholder 8"/>
          <p:cNvSpPr>
            <a:spLocks noGrp="1"/>
          </p:cNvSpPr>
          <p:nvPr>
            <p:ph type="pic" sz="quarter" idx="31" hasCustomPrompt="1"/>
          </p:nvPr>
        </p:nvSpPr>
        <p:spPr>
          <a:xfrm>
            <a:off x="7772399" y="3958400"/>
            <a:ext cx="3624019" cy="1920240"/>
          </a:xfrm>
          <a:prstGeom prst="rect">
            <a:avLst/>
          </a:prstGeom>
        </p:spPr>
        <p:txBody>
          <a:bodyPr tIns="91440" anchor="t">
            <a:normAutofit/>
          </a:bodyPr>
          <a:lstStyle>
            <a:lvl1pPr marL="0" indent="0" algn="ctr">
              <a:buNone/>
              <a:defRPr sz="1400" b="0" i="0">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30" name="Picture Placeholder 8"/>
          <p:cNvSpPr>
            <a:spLocks noGrp="1"/>
          </p:cNvSpPr>
          <p:nvPr>
            <p:ph type="pic" sz="quarter" idx="32" hasCustomPrompt="1"/>
          </p:nvPr>
        </p:nvSpPr>
        <p:spPr>
          <a:xfrm>
            <a:off x="6849773" y="2056236"/>
            <a:ext cx="1189328" cy="1015527"/>
          </a:xfrm>
          <a:prstGeom prst="rect">
            <a:avLst/>
          </a:prstGeom>
        </p:spPr>
        <p:txBody>
          <a:bodyPr tIns="91440" anchor="t">
            <a:normAutofit/>
          </a:bodyPr>
          <a:lstStyle>
            <a:lvl1pPr marL="0" indent="0" algn="ctr">
              <a:buNone/>
              <a:defRPr sz="800" b="0" i="0">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3" name="Footer Placeholder 2"/>
          <p:cNvSpPr>
            <a:spLocks noGrp="1"/>
          </p:cNvSpPr>
          <p:nvPr>
            <p:ph type="ftr" sz="quarter" idx="33"/>
          </p:nvPr>
        </p:nvSpPr>
        <p:spPr/>
        <p:txBody>
          <a:bodyPr/>
          <a:lstStyle>
            <a:lvl1pPr>
              <a:defRPr>
                <a:solidFill>
                  <a:schemeClr val="tx1"/>
                </a:solidFill>
              </a:defRPr>
            </a:lvl1pPr>
          </a:lstStyle>
          <a:p>
            <a:r>
              <a:rPr lang="en-US"/>
              <a:t>© 2020 MITRE Engenuity. Approved for public release.</a:t>
            </a:r>
          </a:p>
        </p:txBody>
      </p:sp>
      <p:pic>
        <p:nvPicPr>
          <p:cNvPr id="31" name="Picture 30">
            <a:extLst>
              <a:ext uri="{FF2B5EF4-FFF2-40B4-BE49-F238E27FC236}">
                <a16:creationId xmlns:a16="http://schemas.microsoft.com/office/drawing/2014/main" id="{E50D272C-0A39-5344-91DD-401BA5EDA137}"/>
              </a:ext>
            </a:extLst>
          </p:cNvPr>
          <p:cNvPicPr>
            <a:picLocks noChangeAspect="1"/>
          </p:cNvPicPr>
          <p:nvPr userDrawn="1"/>
        </p:nvPicPr>
        <p:blipFill>
          <a:blip r:embed="rId2"/>
          <a:stretch>
            <a:fillRect/>
          </a:stretch>
        </p:blipFill>
        <p:spPr>
          <a:xfrm>
            <a:off x="9541420" y="6400800"/>
            <a:ext cx="2432304" cy="212344"/>
          </a:xfrm>
          <a:prstGeom prst="rect">
            <a:avLst/>
          </a:prstGeom>
        </p:spPr>
      </p:pic>
      <p:sp>
        <p:nvSpPr>
          <p:cNvPr id="2" name="Slide Number Placeholder 1">
            <a:extLst>
              <a:ext uri="{FF2B5EF4-FFF2-40B4-BE49-F238E27FC236}">
                <a16:creationId xmlns:a16="http://schemas.microsoft.com/office/drawing/2014/main" id="{7AB291F5-EFB5-5541-BB9C-9B3DE74404D1}"/>
              </a:ext>
            </a:extLst>
          </p:cNvPr>
          <p:cNvSpPr>
            <a:spLocks noGrp="1"/>
          </p:cNvSpPr>
          <p:nvPr>
            <p:ph type="sldNum" sz="quarter" idx="34"/>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2254508008"/>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_WHIT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tx2"/>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p:cNvSpPr>
            <a:spLocks noGrp="1"/>
          </p:cNvSpPr>
          <p:nvPr>
            <p:ph type="body" sz="quarter" idx="12" hasCustomPrompt="1"/>
          </p:nvPr>
        </p:nvSpPr>
        <p:spPr>
          <a:xfrm>
            <a:off x="813816" y="4039986"/>
            <a:ext cx="4686300" cy="1799544"/>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1800" b="0" i="0" baseline="0">
                <a:solidFill>
                  <a:schemeClr val="tx2"/>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McLean, VA 22102</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err="1"/>
              <a:t>info@mitre-engenuity.org</a:t>
            </a:r>
            <a:r>
              <a:rPr lang="en-US"/>
              <a:t> </a:t>
            </a:r>
          </a:p>
          <a:p>
            <a:pPr lvl="0"/>
            <a:r>
              <a:rPr lang="en-US"/>
              <a:t>617 123 4567</a:t>
            </a:r>
          </a:p>
        </p:txBody>
      </p:sp>
      <p:pic>
        <p:nvPicPr>
          <p:cNvPr id="4" name="Picture 3"/>
          <p:cNvPicPr>
            <a:picLocks noChangeAspect="1"/>
          </p:cNvPicPr>
          <p:nvPr userDrawn="1"/>
        </p:nvPicPr>
        <p:blipFill>
          <a:blip r:embed="rId2"/>
          <a:stretch>
            <a:fillRect/>
          </a:stretch>
        </p:blipFill>
        <p:spPr>
          <a:xfrm>
            <a:off x="6740001" y="4107908"/>
            <a:ext cx="4651899" cy="1663700"/>
          </a:xfrm>
          <a:prstGeom prst="rect">
            <a:avLst/>
          </a:prstGeom>
        </p:spPr>
      </p:pic>
      <p:sp>
        <p:nvSpPr>
          <p:cNvPr id="2" name="Footer Placeholder 1">
            <a:extLst>
              <a:ext uri="{FF2B5EF4-FFF2-40B4-BE49-F238E27FC236}">
                <a16:creationId xmlns:a16="http://schemas.microsoft.com/office/drawing/2014/main" id="{8149E20E-DC31-7F49-84B9-4E1248243E42}"/>
              </a:ext>
            </a:extLst>
          </p:cNvPr>
          <p:cNvSpPr>
            <a:spLocks noGrp="1"/>
          </p:cNvSpPr>
          <p:nvPr>
            <p:ph type="ftr" sz="quarter" idx="13"/>
          </p:nvPr>
        </p:nvSpPr>
        <p:spPr/>
        <p:txBody>
          <a:bodyPr/>
          <a:lstStyle/>
          <a:p>
            <a:r>
              <a:rPr lang="en-US"/>
              <a:t>© 2020 MITRE Engenuity. Approved for public release.</a:t>
            </a:r>
          </a:p>
        </p:txBody>
      </p:sp>
    </p:spTree>
    <p:extLst>
      <p:ext uri="{BB962C8B-B14F-4D97-AF65-F5344CB8AC3E}">
        <p14:creationId xmlns:p14="http://schemas.microsoft.com/office/powerpoint/2010/main" val="4213090434"/>
      </p:ext>
    </p:extLst>
  </p:cSld>
  <p:clrMapOvr>
    <a:masterClrMapping/>
  </p:clrMapOvr>
  <p:extLst>
    <p:ext uri="{DCECCB84-F9BA-43D5-87BE-67443E8EF086}">
      <p15:sldGuideLst xmlns:p15="http://schemas.microsoft.com/office/powerpoint/2012/main">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_PURPLE">
    <p:bg>
      <p:bgRef idx="1001">
        <a:schemeClr val="bg1"/>
      </p:bgRef>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tx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p:cNvSpPr>
            <a:spLocks noGrp="1"/>
          </p:cNvSpPr>
          <p:nvPr>
            <p:ph type="body" sz="quarter" idx="12" hasCustomPrompt="1"/>
          </p:nvPr>
        </p:nvSpPr>
        <p:spPr>
          <a:xfrm>
            <a:off x="813816" y="4039986"/>
            <a:ext cx="4686300" cy="2011680"/>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lang="en-US" sz="2200" b="0" i="0" kern="1200" baseline="0" dirty="0" smtClean="0">
                <a:solidFill>
                  <a:schemeClr val="tx1"/>
                </a:solidFill>
                <a:effectLst/>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McLean, VA 22102</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err="1"/>
              <a:t>info@mitre-engenuity.org</a:t>
            </a:r>
            <a:r>
              <a:rPr lang="en-US"/>
              <a:t> </a:t>
            </a:r>
          </a:p>
          <a:p>
            <a:pPr lvl="0"/>
            <a:r>
              <a:rPr lang="en-US"/>
              <a:t>617 123 4567</a:t>
            </a:r>
          </a:p>
        </p:txBody>
      </p:sp>
      <p:pic>
        <p:nvPicPr>
          <p:cNvPr id="5" name="Picture 4">
            <a:extLst>
              <a:ext uri="{FF2B5EF4-FFF2-40B4-BE49-F238E27FC236}">
                <a16:creationId xmlns:a16="http://schemas.microsoft.com/office/drawing/2014/main" id="{B40CB1B0-E436-9949-A2A2-AB3AFFE4BF87}"/>
              </a:ext>
            </a:extLst>
          </p:cNvPr>
          <p:cNvPicPr>
            <a:picLocks noChangeAspect="1"/>
          </p:cNvPicPr>
          <p:nvPr userDrawn="1"/>
        </p:nvPicPr>
        <p:blipFill>
          <a:blip r:embed="rId2"/>
          <a:stretch>
            <a:fillRect/>
          </a:stretch>
        </p:blipFill>
        <p:spPr>
          <a:xfrm>
            <a:off x="6737604" y="4213547"/>
            <a:ext cx="4654296" cy="1664557"/>
          </a:xfrm>
          <a:prstGeom prst="rect">
            <a:avLst/>
          </a:prstGeom>
        </p:spPr>
      </p:pic>
      <p:sp>
        <p:nvSpPr>
          <p:cNvPr id="3" name="Footer Placeholder 2">
            <a:extLst>
              <a:ext uri="{FF2B5EF4-FFF2-40B4-BE49-F238E27FC236}">
                <a16:creationId xmlns:a16="http://schemas.microsoft.com/office/drawing/2014/main" id="{5D84D207-58D5-D346-A997-E2929C21B65D}"/>
              </a:ext>
            </a:extLst>
          </p:cNvPr>
          <p:cNvSpPr>
            <a:spLocks noGrp="1"/>
          </p:cNvSpPr>
          <p:nvPr>
            <p:ph type="ftr" sz="quarter" idx="13"/>
          </p:nvPr>
        </p:nvSpPr>
        <p:spPr/>
        <p:txBody>
          <a:bodyPr/>
          <a:lstStyle/>
          <a:p>
            <a:r>
              <a:rPr lang="en-US"/>
              <a:t>© 2020 MITRE Engenuity. Approved for public release.</a:t>
            </a:r>
          </a:p>
        </p:txBody>
      </p:sp>
    </p:spTree>
    <p:extLst>
      <p:ext uri="{BB962C8B-B14F-4D97-AF65-F5344CB8AC3E}">
        <p14:creationId xmlns:p14="http://schemas.microsoft.com/office/powerpoint/2010/main" val="6605476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_Black">
    <p:bg>
      <p:bgRef idx="1001">
        <a:schemeClr val="bg2"/>
      </p:bgRef>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tx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p:cNvSpPr>
            <a:spLocks noGrp="1"/>
          </p:cNvSpPr>
          <p:nvPr>
            <p:ph type="body" sz="quarter" idx="12" hasCustomPrompt="1"/>
          </p:nvPr>
        </p:nvSpPr>
        <p:spPr>
          <a:xfrm>
            <a:off x="813816" y="4039986"/>
            <a:ext cx="4686300" cy="1828800"/>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200" b="0" i="0" baseline="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McLean, VA 22102</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err="1"/>
              <a:t>info@mitre-engenuity.org</a:t>
            </a:r>
            <a:r>
              <a:rPr lang="en-US"/>
              <a:t> </a:t>
            </a:r>
          </a:p>
          <a:p>
            <a:pPr lvl="0"/>
            <a:r>
              <a:rPr lang="en-US"/>
              <a:t>617 123 4567</a:t>
            </a:r>
          </a:p>
        </p:txBody>
      </p:sp>
      <p:pic>
        <p:nvPicPr>
          <p:cNvPr id="5" name="Picture 4">
            <a:extLst>
              <a:ext uri="{FF2B5EF4-FFF2-40B4-BE49-F238E27FC236}">
                <a16:creationId xmlns:a16="http://schemas.microsoft.com/office/drawing/2014/main" id="{E1544348-8E87-704A-A280-4F3767AD4243}"/>
              </a:ext>
            </a:extLst>
          </p:cNvPr>
          <p:cNvPicPr>
            <a:picLocks noChangeAspect="1"/>
          </p:cNvPicPr>
          <p:nvPr userDrawn="1"/>
        </p:nvPicPr>
        <p:blipFill>
          <a:blip r:embed="rId2"/>
          <a:stretch>
            <a:fillRect/>
          </a:stretch>
        </p:blipFill>
        <p:spPr>
          <a:xfrm>
            <a:off x="6737604" y="4213547"/>
            <a:ext cx="4654296" cy="1664557"/>
          </a:xfrm>
          <a:prstGeom prst="rect">
            <a:avLst/>
          </a:prstGeom>
        </p:spPr>
      </p:pic>
      <p:sp>
        <p:nvSpPr>
          <p:cNvPr id="2" name="Footer Placeholder 1">
            <a:extLst>
              <a:ext uri="{FF2B5EF4-FFF2-40B4-BE49-F238E27FC236}">
                <a16:creationId xmlns:a16="http://schemas.microsoft.com/office/drawing/2014/main" id="{8171CFC4-1D44-954B-AE2C-9408F5DFE22D}"/>
              </a:ext>
            </a:extLst>
          </p:cNvPr>
          <p:cNvSpPr>
            <a:spLocks noGrp="1"/>
          </p:cNvSpPr>
          <p:nvPr>
            <p:ph type="ftr" sz="quarter" idx="13"/>
          </p:nvPr>
        </p:nvSpPr>
        <p:spPr/>
        <p:txBody>
          <a:bodyPr/>
          <a:lstStyle/>
          <a:p>
            <a:r>
              <a:rPr lang="en-US"/>
              <a:t>© 2020 MITRE Engenuity. Approved for public release.</a:t>
            </a:r>
          </a:p>
        </p:txBody>
      </p:sp>
    </p:spTree>
    <p:extLst>
      <p:ext uri="{BB962C8B-B14F-4D97-AF65-F5344CB8AC3E}">
        <p14:creationId xmlns:p14="http://schemas.microsoft.com/office/powerpoint/2010/main" val="30367178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_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858000"/>
          </a:xfrm>
          <a:prstGeom prst="rect">
            <a:avLst/>
          </a:prstGeom>
          <a:noFill/>
        </p:spPr>
        <p:txBody>
          <a:bodyPr tIns="914400" anchor="t">
            <a:normAutofit/>
          </a:bodyPr>
          <a:lstStyle>
            <a:lvl1pPr marL="7605713" indent="0" algn="ctr">
              <a:buNone/>
              <a:tabLst/>
              <a:defRPr sz="1800" b="0" i="0">
                <a:solidFill>
                  <a:schemeClr val="tx2"/>
                </a:solidFill>
                <a:latin typeface="Arial Regular" charset="0"/>
                <a:ea typeface="Arial Regular" charset="0"/>
                <a:cs typeface="Arial Regular" charset="0"/>
              </a:defRPr>
            </a:lvl1pPr>
          </a:lstStyle>
          <a:p>
            <a:r>
              <a:rPr lang="en-US"/>
              <a:t>Drag photo to placeholder or click on icon to place photo from file. White text boxes will appear after photo is placed.</a:t>
            </a:r>
          </a:p>
        </p:txBody>
      </p:sp>
      <p:sp>
        <p:nvSpPr>
          <p:cNvPr id="6" name="Text Placeholder 11"/>
          <p:cNvSpPr>
            <a:spLocks noGrp="1"/>
          </p:cNvSpPr>
          <p:nvPr>
            <p:ph type="body" sz="quarter" idx="10" hasCustomPrompt="1"/>
          </p:nvPr>
        </p:nvSpPr>
        <p:spPr>
          <a:xfrm>
            <a:off x="800100" y="2672310"/>
            <a:ext cx="5181600" cy="902163"/>
          </a:xfrm>
          <a:prstGeom prst="rect">
            <a:avLst/>
          </a:prstGeom>
        </p:spPr>
        <p:txBody>
          <a:bodyPr lIns="0">
            <a:noAutofit/>
          </a:bodyPr>
          <a:lstStyle>
            <a:lvl1pPr marL="0" indent="0">
              <a:buNone/>
              <a:defRPr sz="6500" b="1" i="0">
                <a:solidFill>
                  <a:schemeClr val="bg1"/>
                </a:solidFill>
                <a:latin typeface="Arial Bold" charset="0"/>
                <a:ea typeface="Arial Bold" charset="0"/>
                <a:cs typeface="Arial 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Thank You</a:t>
            </a:r>
          </a:p>
        </p:txBody>
      </p:sp>
      <p:sp>
        <p:nvSpPr>
          <p:cNvPr id="8" name="Text Placeholder 11"/>
          <p:cNvSpPr>
            <a:spLocks noGrp="1"/>
          </p:cNvSpPr>
          <p:nvPr>
            <p:ph type="body" sz="quarter" idx="11" hasCustomPrompt="1"/>
          </p:nvPr>
        </p:nvSpPr>
        <p:spPr>
          <a:xfrm>
            <a:off x="813816" y="4039986"/>
            <a:ext cx="4686300" cy="1828800"/>
          </a:xfrm>
          <a:prstGeom prst="rect">
            <a:avLst/>
          </a:prstGeom>
        </p:spPr>
        <p:txBody>
          <a:bodyPr lIns="0">
            <a:noAutofit/>
          </a:bodyPr>
          <a:lstStyle>
            <a:lvl1pPr marL="0" marR="0" indent="0" algn="l" defTabSz="914400" rtl="0" eaLnBrk="1" fontAlgn="auto" latinLnBrk="0" hangingPunct="1">
              <a:lnSpc>
                <a:spcPct val="110000"/>
              </a:lnSpc>
              <a:spcBef>
                <a:spcPts val="1000"/>
              </a:spcBef>
              <a:spcAft>
                <a:spcPts val="0"/>
              </a:spcAft>
              <a:buClrTx/>
              <a:buSzTx/>
              <a:buFont typeface="Arial"/>
              <a:buNone/>
              <a:tabLst/>
              <a:defRPr sz="2200" b="0" i="0" baseline="0">
                <a:solidFill>
                  <a:schemeClr val="bg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7525 </a:t>
            </a:r>
            <a:r>
              <a:rPr lang="en-US" err="1"/>
              <a:t>Colshire</a:t>
            </a:r>
            <a:r>
              <a:rPr lang="en-US"/>
              <a:t> Drive</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a:t>McLean, VA 22102</a:t>
            </a:r>
          </a:p>
          <a:p>
            <a:pPr marL="0" marR="0" lvl="0" indent="0" algn="l" defTabSz="914400" rtl="0" eaLnBrk="1" fontAlgn="auto" latinLnBrk="0" hangingPunct="1">
              <a:lnSpc>
                <a:spcPct val="110000"/>
              </a:lnSpc>
              <a:spcBef>
                <a:spcPts val="1000"/>
              </a:spcBef>
              <a:spcAft>
                <a:spcPts val="0"/>
              </a:spcAft>
              <a:buClrTx/>
              <a:buSzTx/>
              <a:buFont typeface="Arial"/>
              <a:buNone/>
              <a:tabLst/>
            </a:pPr>
            <a:r>
              <a:rPr lang="en-US" err="1"/>
              <a:t>info@mitre-engenuity.org</a:t>
            </a:r>
            <a:r>
              <a:rPr lang="en-US"/>
              <a:t> </a:t>
            </a:r>
          </a:p>
          <a:p>
            <a:pPr lvl="0"/>
            <a:r>
              <a:rPr lang="en-US"/>
              <a:t>617 123 4567</a:t>
            </a:r>
          </a:p>
        </p:txBody>
      </p:sp>
      <p:sp>
        <p:nvSpPr>
          <p:cNvPr id="10" name="Picture Placeholder 4"/>
          <p:cNvSpPr>
            <a:spLocks noGrp="1"/>
          </p:cNvSpPr>
          <p:nvPr>
            <p:ph type="pic" sz="quarter" idx="15" hasCustomPrompt="1"/>
          </p:nvPr>
        </p:nvSpPr>
        <p:spPr>
          <a:xfrm>
            <a:off x="804672" y="996696"/>
            <a:ext cx="4526280" cy="393192"/>
          </a:xfrm>
          <a:blipFill>
            <a:blip r:embed="rId2"/>
            <a:stretch>
              <a:fillRect/>
            </a:stretch>
          </a:blipFill>
        </p:spPr>
        <p:txBody>
          <a:bodyPr/>
          <a:lstStyle>
            <a:lvl1pPr>
              <a:defRPr sz="1400" b="0" i="0">
                <a:solidFill>
                  <a:schemeClr val="tx2"/>
                </a:solidFill>
                <a:latin typeface="Arial Regular" charset="0"/>
                <a:ea typeface="Arial Regular" charset="0"/>
                <a:cs typeface="Arial Regular" charset="0"/>
              </a:defRPr>
            </a:lvl1pPr>
          </a:lstStyle>
          <a:p>
            <a:r>
              <a:rPr lang="en-US"/>
              <a:t>Logo</a:t>
            </a:r>
          </a:p>
        </p:txBody>
      </p:sp>
      <p:sp>
        <p:nvSpPr>
          <p:cNvPr id="2" name="Footer Placeholder 1">
            <a:extLst>
              <a:ext uri="{FF2B5EF4-FFF2-40B4-BE49-F238E27FC236}">
                <a16:creationId xmlns:a16="http://schemas.microsoft.com/office/drawing/2014/main" id="{892F93E4-B002-1041-8811-DB0329E28E3D}"/>
              </a:ext>
            </a:extLst>
          </p:cNvPr>
          <p:cNvSpPr>
            <a:spLocks noGrp="1"/>
          </p:cNvSpPr>
          <p:nvPr>
            <p:ph type="ftr" sz="quarter" idx="16"/>
          </p:nvPr>
        </p:nvSpPr>
        <p:spPr/>
        <p:txBody>
          <a:bodyPr/>
          <a:lstStyle>
            <a:lvl1pPr>
              <a:defRPr>
                <a:solidFill>
                  <a:schemeClr val="bg1"/>
                </a:solidFill>
              </a:defRPr>
            </a:lvl1pPr>
          </a:lstStyle>
          <a:p>
            <a:r>
              <a:rPr lang="en-US"/>
              <a:t>© 2020 MITRE Engenuity. Approved for public release.</a:t>
            </a:r>
          </a:p>
        </p:txBody>
      </p:sp>
    </p:spTree>
    <p:extLst>
      <p:ext uri="{BB962C8B-B14F-4D97-AF65-F5344CB8AC3E}">
        <p14:creationId xmlns:p14="http://schemas.microsoft.com/office/powerpoint/2010/main" val="1624048804"/>
      </p:ext>
    </p:extLst>
  </p:cSld>
  <p:clrMapOvr>
    <a:masterClrMapping/>
  </p:clrMapOvr>
  <p:extLst>
    <p:ext uri="{DCECCB84-F9BA-43D5-87BE-67443E8EF086}">
      <p15:sldGuideLst xmlns:p15="http://schemas.microsoft.com/office/powerpoint/2012/main">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FOOTER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 2020 MITRE Engenuity. Approved for public release.</a:t>
            </a: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pic>
        <p:nvPicPr>
          <p:cNvPr id="7" name="Picture 6"/>
          <p:cNvPicPr>
            <a:picLocks noChangeAspect="1"/>
          </p:cNvPicPr>
          <p:nvPr userDrawn="1"/>
        </p:nvPicPr>
        <p:blipFill>
          <a:blip r:embed="rId2"/>
          <a:stretch>
            <a:fillRect/>
          </a:stretch>
        </p:blipFill>
        <p:spPr>
          <a:xfrm>
            <a:off x="9531096" y="6403311"/>
            <a:ext cx="2432304" cy="212344"/>
          </a:xfrm>
          <a:prstGeom prst="rect">
            <a:avLst/>
          </a:prstGeom>
        </p:spPr>
      </p:pic>
      <p:sp>
        <p:nvSpPr>
          <p:cNvPr id="2" name="Slide Number Placeholder 1">
            <a:extLst>
              <a:ext uri="{FF2B5EF4-FFF2-40B4-BE49-F238E27FC236}">
                <a16:creationId xmlns:a16="http://schemas.microsoft.com/office/drawing/2014/main" id="{49C841D3-485D-0B4A-BCE1-9AEC6520108B}"/>
              </a:ext>
            </a:extLst>
          </p:cNvPr>
          <p:cNvSpPr>
            <a:spLocks noGrp="1"/>
          </p:cNvSpPr>
          <p:nvPr>
            <p:ph type="sldNum" sz="quarter" idx="11"/>
          </p:nvPr>
        </p:nvSpPr>
        <p:spPr/>
        <p:txBody>
          <a:bodyPr/>
          <a:lstStyle/>
          <a:p>
            <a:fld id="{C2BDB01F-A054-AE49-B69E-8B7ECE16D1D6}" type="slidenum">
              <a:rPr lang="uk-UA" smtClean="0"/>
              <a:pPr/>
              <a:t>‹#›</a:t>
            </a:fld>
            <a:endParaRPr lang="uk-UA"/>
          </a:p>
        </p:txBody>
      </p:sp>
    </p:spTree>
    <p:extLst>
      <p:ext uri="{BB962C8B-B14F-4D97-AF65-F5344CB8AC3E}">
        <p14:creationId xmlns:p14="http://schemas.microsoft.com/office/powerpoint/2010/main" val="1529945959"/>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ENTER FOR THREAT INFORMED DEFENSE_INTERIOR TEXT ONLY">
    <p:spTree>
      <p:nvGrpSpPr>
        <p:cNvPr id="1" name=""/>
        <p:cNvGrpSpPr/>
        <p:nvPr/>
      </p:nvGrpSpPr>
      <p:grpSpPr>
        <a:xfrm>
          <a:off x="0" y="0"/>
          <a:ext cx="0" cy="0"/>
          <a:chOff x="0" y="0"/>
          <a:chExt cx="0" cy="0"/>
        </a:xfrm>
      </p:grpSpPr>
      <p:sp>
        <p:nvSpPr>
          <p:cNvPr id="5" name="Text Placeholder 11"/>
          <p:cNvSpPr>
            <a:spLocks noGrp="1"/>
          </p:cNvSpPr>
          <p:nvPr>
            <p:ph type="body" sz="quarter" idx="11" hasCustomPrompt="1"/>
          </p:nvPr>
        </p:nvSpPr>
        <p:spPr>
          <a:xfrm>
            <a:off x="800100" y="6400799"/>
            <a:ext cx="3352800" cy="190501"/>
          </a:xfrm>
          <a:prstGeom prst="rect">
            <a:avLst/>
          </a:prstGeom>
        </p:spPr>
        <p:txBody>
          <a:bodyPr lIns="0" anchor="ctr">
            <a:noAutofit/>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Name | </a:t>
            </a:r>
            <a:fld id="{F6F90737-F6E1-D547-9FF1-997C8F77AFFF}" type="slidenum">
              <a:rPr lang="en-US" smtClean="0"/>
              <a:t>‹#›</a:t>
            </a:fld>
            <a:endParaRPr lang="en-US"/>
          </a:p>
        </p:txBody>
      </p:sp>
      <p:sp>
        <p:nvSpPr>
          <p:cNvPr id="6" name="Text Placeholder 11"/>
          <p:cNvSpPr>
            <a:spLocks noGrp="1"/>
          </p:cNvSpPr>
          <p:nvPr>
            <p:ph type="body" sz="quarter" idx="10" hasCustomPrompt="1"/>
          </p:nvPr>
        </p:nvSpPr>
        <p:spPr>
          <a:xfrm>
            <a:off x="800100" y="2271562"/>
            <a:ext cx="8801100" cy="3464193"/>
          </a:xfrm>
          <a:prstGeom prst="rect">
            <a:avLst/>
          </a:prstGeom>
        </p:spPr>
        <p:txBody>
          <a:bodyPr lIns="0">
            <a:noAutofit/>
          </a:bodyPr>
          <a:lstStyle>
            <a:lvl1pPr marL="0" indent="0">
              <a:lnSpc>
                <a:spcPct val="110000"/>
              </a:lnSpc>
              <a:buNone/>
              <a:defRPr sz="2200" b="0" i="0">
                <a:solidFill>
                  <a:schemeClr val="tx1"/>
                </a:solidFill>
                <a:latin typeface="Georgia" panose="02040502050405020303" pitchFamily="18" charset="0"/>
                <a:ea typeface="Georgia" panose="02040502050405020303" pitchFamily="18" charset="0"/>
                <a:cs typeface="Gilroy" charset="0"/>
              </a:defRPr>
            </a:lvl1pPr>
            <a:lvl2pPr marL="236538" indent="-236538" algn="l" defTabSz="914400" rtl="0" eaLnBrk="1" latinLnBrk="0" hangingPunct="1">
              <a:lnSpc>
                <a:spcPct val="90000"/>
              </a:lnSpc>
              <a:spcBef>
                <a:spcPts val="500"/>
              </a:spcBef>
              <a:buFont typeface="Arial" charset="0"/>
              <a:buChar char="•"/>
              <a:tabLst/>
              <a:defRPr lang="en-US" sz="1600" b="0" i="0" kern="1200" dirty="0" smtClean="0">
                <a:solidFill>
                  <a:schemeClr val="tx1"/>
                </a:solidFill>
                <a:latin typeface="Gilroy" charset="0"/>
                <a:ea typeface="Gilroy" charset="0"/>
                <a:cs typeface="Gilroy" charset="0"/>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 </a:t>
            </a: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r>
              <a:rPr lang="en-US" err="1"/>
              <a:t>elit</a:t>
            </a:r>
            <a:r>
              <a:rPr lang="en-US"/>
              <a:t>. </a:t>
            </a:r>
            <a:r>
              <a:rPr lang="en-US" err="1"/>
              <a:t>Morbi</a:t>
            </a:r>
            <a:r>
              <a:rPr lang="en-US"/>
              <a:t> </a:t>
            </a:r>
            <a:r>
              <a:rPr lang="en-US" err="1"/>
              <a:t>leo</a:t>
            </a:r>
            <a:r>
              <a:rPr lang="en-US"/>
              <a:t> </a:t>
            </a:r>
            <a:r>
              <a:rPr lang="en-US" err="1"/>
              <a:t>risus</a:t>
            </a:r>
            <a:r>
              <a:rPr lang="en-US"/>
              <a:t>, porta ac </a:t>
            </a:r>
            <a:r>
              <a:rPr lang="en-US" err="1"/>
              <a:t>consectetur</a:t>
            </a:r>
            <a:r>
              <a:rPr lang="en-US"/>
              <a:t> ac, </a:t>
            </a:r>
            <a:r>
              <a:rPr lang="en-US" err="1"/>
              <a:t>vestibulum</a:t>
            </a:r>
            <a:r>
              <a:rPr lang="en-US"/>
              <a:t> at </a:t>
            </a:r>
            <a:r>
              <a:rPr lang="en-US" err="1"/>
              <a:t>eros</a:t>
            </a:r>
            <a:r>
              <a:rPr lang="en-US"/>
              <a:t>. </a:t>
            </a:r>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a:t>
            </a:r>
            <a:r>
              <a:rPr lang="en-US" err="1"/>
              <a:t>fermentum</a:t>
            </a:r>
            <a:r>
              <a:rPr lang="en-US"/>
              <a:t> </a:t>
            </a:r>
            <a:r>
              <a:rPr lang="en-US" err="1"/>
              <a:t>massa</a:t>
            </a:r>
            <a:r>
              <a:rPr lang="en-US"/>
              <a:t> </a:t>
            </a:r>
            <a:r>
              <a:rPr lang="en-US" err="1"/>
              <a:t>justo</a:t>
            </a:r>
            <a:r>
              <a:rPr lang="en-US"/>
              <a:t> sit </a:t>
            </a:r>
            <a:r>
              <a:rPr lang="en-US" err="1"/>
              <a:t>amet</a:t>
            </a:r>
            <a:r>
              <a:rPr lang="en-US"/>
              <a:t> </a:t>
            </a:r>
            <a:r>
              <a:rPr lang="en-US" err="1"/>
              <a:t>risus</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a:t>
            </a:r>
            <a:r>
              <a:rPr lang="en-US" err="1"/>
              <a:t>Vivamus</a:t>
            </a:r>
            <a:r>
              <a:rPr lang="en-US"/>
              <a:t> </a:t>
            </a:r>
            <a:r>
              <a:rPr lang="en-US" err="1"/>
              <a:t>sagittis</a:t>
            </a:r>
            <a:r>
              <a:rPr lang="en-US"/>
              <a:t> lacus </a:t>
            </a:r>
            <a:r>
              <a:rPr lang="en-US" err="1"/>
              <a:t>vel</a:t>
            </a:r>
            <a:r>
              <a:rPr lang="en-US"/>
              <a:t> </a:t>
            </a:r>
            <a:r>
              <a:rPr lang="en-US" err="1"/>
              <a:t>augue</a:t>
            </a:r>
            <a:r>
              <a:rPr lang="en-US"/>
              <a:t> </a:t>
            </a:r>
            <a:r>
              <a:rPr lang="en-US" err="1"/>
              <a:t>laoreet</a:t>
            </a:r>
            <a:r>
              <a:rPr lang="en-US"/>
              <a:t> </a:t>
            </a:r>
            <a:r>
              <a:rPr lang="en-US" err="1"/>
              <a:t>rutrum</a:t>
            </a:r>
            <a:r>
              <a:rPr lang="en-US"/>
              <a:t>.</a:t>
            </a:r>
          </a:p>
          <a:p>
            <a:pPr lvl="0"/>
            <a:endParaRPr lang="en-US"/>
          </a:p>
          <a:p>
            <a:pPr lvl="0"/>
            <a:endParaRPr lang="en-US"/>
          </a:p>
        </p:txBody>
      </p:sp>
      <p:sp>
        <p:nvSpPr>
          <p:cNvPr id="8" name="Text Placeholder 11"/>
          <p:cNvSpPr>
            <a:spLocks noGrp="1"/>
          </p:cNvSpPr>
          <p:nvPr>
            <p:ph type="body" sz="quarter" idx="12" hasCustomPrompt="1"/>
          </p:nvPr>
        </p:nvSpPr>
        <p:spPr>
          <a:xfrm>
            <a:off x="800100" y="1174307"/>
            <a:ext cx="8801100" cy="684947"/>
          </a:xfrm>
          <a:prstGeom prst="rect">
            <a:avLst/>
          </a:prstGeom>
        </p:spPr>
        <p:txBody>
          <a:bodyPr lIns="0">
            <a:noAutofit/>
          </a:bodyPr>
          <a:lstStyle>
            <a:lvl1pPr marL="0" indent="0">
              <a:buNone/>
              <a:defRPr sz="5200" b="1" i="0" baseline="0">
                <a:solidFill>
                  <a:schemeClr val="tx2"/>
                </a:solidFill>
                <a:latin typeface="+mj-lt"/>
                <a:ea typeface="Gilroy ExtraBold" charset="0"/>
                <a:cs typeface="Gilroy Extra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Arial Bold Headline</a:t>
            </a:r>
          </a:p>
        </p:txBody>
      </p:sp>
    </p:spTree>
    <p:extLst>
      <p:ext uri="{BB962C8B-B14F-4D97-AF65-F5344CB8AC3E}">
        <p14:creationId xmlns:p14="http://schemas.microsoft.com/office/powerpoint/2010/main" val="1450735271"/>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5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INTERIOR_TEXT ONLY">
    <p:spTree>
      <p:nvGrpSpPr>
        <p:cNvPr id="1" name=""/>
        <p:cNvGrpSpPr/>
        <p:nvPr/>
      </p:nvGrpSpPr>
      <p:grpSpPr>
        <a:xfrm>
          <a:off x="0" y="0"/>
          <a:ext cx="0" cy="0"/>
          <a:chOff x="0" y="0"/>
          <a:chExt cx="0" cy="0"/>
        </a:xfrm>
      </p:grpSpPr>
      <p:sp>
        <p:nvSpPr>
          <p:cNvPr id="8" name="Text Placeholder 11"/>
          <p:cNvSpPr>
            <a:spLocks noGrp="1"/>
          </p:cNvSpPr>
          <p:nvPr>
            <p:ph type="body" sz="quarter" idx="10" hasCustomPrompt="1"/>
          </p:nvPr>
        </p:nvSpPr>
        <p:spPr>
          <a:xfrm>
            <a:off x="800100" y="1672630"/>
            <a:ext cx="8801100" cy="4334470"/>
          </a:xfrm>
          <a:prstGeom prst="rect">
            <a:avLst/>
          </a:prstGeom>
        </p:spPr>
        <p:txBody>
          <a:bodyPr lIns="0">
            <a:noAutofit/>
          </a:bodyPr>
          <a:lstStyle>
            <a:lvl1pPr marL="0" indent="0">
              <a:lnSpc>
                <a:spcPct val="110000"/>
              </a:lnSpc>
              <a:buNone/>
              <a:defRPr sz="2400" b="0" i="0">
                <a:solidFill>
                  <a:schemeClr val="tx2"/>
                </a:solidFill>
                <a:latin typeface="Arial Regular" charset="0"/>
                <a:ea typeface="Arial Regular" charset="0"/>
                <a:cs typeface="Arial Regular" charset="0"/>
              </a:defRPr>
            </a:lvl1pPr>
            <a:lvl2pPr marL="236538" indent="-236538" algn="l" defTabSz="914400" rtl="0" eaLnBrk="1" latinLnBrk="0" hangingPunct="1">
              <a:lnSpc>
                <a:spcPct val="90000"/>
              </a:lnSpc>
              <a:spcBef>
                <a:spcPts val="500"/>
              </a:spcBef>
              <a:buFont typeface="Arial" charset="0"/>
              <a:buChar char="•"/>
              <a:tabLst/>
              <a:defRPr lang="en-US" sz="1600" b="0" i="0" kern="1200" dirty="0" smtClean="0">
                <a:solidFill>
                  <a:schemeClr val="tx1"/>
                </a:solidFill>
                <a:latin typeface="Gilroy" charset="0"/>
                <a:ea typeface="Gilroy" charset="0"/>
                <a:cs typeface="Gilroy" charset="0"/>
              </a:defRPr>
            </a:lvl2pPr>
            <a:lvl3pPr marL="914400" indent="0">
              <a:buNone/>
              <a:defRPr/>
            </a:lvl3pPr>
            <a:lvl4pPr marL="1371600" indent="0">
              <a:buNone/>
              <a:defRPr/>
            </a:lvl4pPr>
            <a:lvl5pPr marL="1828800" indent="0">
              <a:buNone/>
              <a:defRPr/>
            </a:lvl5pPr>
          </a:lstStyle>
          <a:p>
            <a:pPr lvl="0"/>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 </a:t>
            </a:r>
            <a:r>
              <a:rPr lang="en-US" err="1"/>
              <a:t>porttitor</a:t>
            </a:r>
            <a:r>
              <a:rPr lang="en-US"/>
              <a:t> ligula, </a:t>
            </a:r>
            <a:r>
              <a:rPr lang="en-US" err="1"/>
              <a:t>eget</a:t>
            </a:r>
            <a:r>
              <a:rPr lang="en-US"/>
              <a:t> </a:t>
            </a:r>
            <a:r>
              <a:rPr lang="en-US" err="1"/>
              <a:t>lacinia</a:t>
            </a:r>
            <a:r>
              <a:rPr lang="en-US"/>
              <a:t> </a:t>
            </a:r>
            <a:r>
              <a:rPr lang="en-US" err="1"/>
              <a:t>odio</a:t>
            </a:r>
            <a:r>
              <a:rPr lang="en-US"/>
              <a:t> </a:t>
            </a:r>
            <a:r>
              <a:rPr lang="en-US" err="1"/>
              <a:t>sem</a:t>
            </a:r>
            <a:r>
              <a:rPr lang="en-US"/>
              <a:t> </a:t>
            </a:r>
            <a:r>
              <a:rPr lang="en-US" err="1"/>
              <a:t>nec</a:t>
            </a:r>
            <a:r>
              <a:rPr lang="en-US"/>
              <a:t> </a:t>
            </a:r>
            <a:r>
              <a:rPr lang="en-US" err="1"/>
              <a:t>elit</a:t>
            </a:r>
            <a:r>
              <a:rPr lang="en-US"/>
              <a:t>. </a:t>
            </a:r>
            <a:r>
              <a:rPr lang="en-US" err="1"/>
              <a:t>Morbi</a:t>
            </a:r>
            <a:r>
              <a:rPr lang="en-US"/>
              <a:t> </a:t>
            </a:r>
            <a:r>
              <a:rPr lang="en-US" err="1"/>
              <a:t>leo</a:t>
            </a:r>
            <a:r>
              <a:rPr lang="en-US"/>
              <a:t> </a:t>
            </a:r>
            <a:r>
              <a:rPr lang="en-US" err="1"/>
              <a:t>risus</a:t>
            </a:r>
            <a:r>
              <a:rPr lang="en-US"/>
              <a:t>, porta ac </a:t>
            </a:r>
            <a:r>
              <a:rPr lang="en-US" err="1"/>
              <a:t>consectetur</a:t>
            </a:r>
            <a:r>
              <a:rPr lang="en-US"/>
              <a:t> ac, </a:t>
            </a:r>
            <a:r>
              <a:rPr lang="en-US" err="1"/>
              <a:t>vestibulum</a:t>
            </a:r>
            <a:r>
              <a:rPr lang="en-US"/>
              <a:t> at </a:t>
            </a:r>
            <a:r>
              <a:rPr lang="en-US" err="1"/>
              <a:t>eros</a:t>
            </a:r>
            <a:r>
              <a:rPr lang="en-US"/>
              <a:t>. </a:t>
            </a:r>
            <a:r>
              <a:rPr lang="en-US" err="1"/>
              <a:t>Sed</a:t>
            </a:r>
            <a:r>
              <a:rPr lang="en-US"/>
              <a:t>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a:t>
            </a:r>
            <a:r>
              <a:rPr lang="en-US" err="1"/>
              <a:t>fermentum</a:t>
            </a:r>
            <a:r>
              <a:rPr lang="en-US"/>
              <a:t> </a:t>
            </a:r>
            <a:r>
              <a:rPr lang="en-US" err="1"/>
              <a:t>massa</a:t>
            </a:r>
            <a:r>
              <a:rPr lang="en-US"/>
              <a:t> </a:t>
            </a:r>
            <a:r>
              <a:rPr lang="en-US" err="1"/>
              <a:t>justo</a:t>
            </a:r>
            <a:r>
              <a:rPr lang="en-US"/>
              <a:t> sit </a:t>
            </a:r>
            <a:r>
              <a:rPr lang="en-US" err="1"/>
              <a:t>amet</a:t>
            </a:r>
            <a:r>
              <a:rPr lang="en-US"/>
              <a:t> </a:t>
            </a:r>
            <a:r>
              <a:rPr lang="en-US" err="1"/>
              <a:t>risus</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a:t>
            </a:r>
            <a:r>
              <a:rPr lang="en-US" err="1"/>
              <a:t>Vivamus</a:t>
            </a:r>
            <a:r>
              <a:rPr lang="en-US"/>
              <a:t> </a:t>
            </a:r>
            <a:r>
              <a:rPr lang="en-US" err="1"/>
              <a:t>sagittis</a:t>
            </a:r>
            <a:r>
              <a:rPr lang="en-US"/>
              <a:t> lacus </a:t>
            </a:r>
            <a:r>
              <a:rPr lang="en-US" err="1"/>
              <a:t>vel</a:t>
            </a:r>
            <a:r>
              <a:rPr lang="en-US"/>
              <a:t> </a:t>
            </a:r>
            <a:r>
              <a:rPr lang="en-US" err="1"/>
              <a:t>augue</a:t>
            </a:r>
            <a:r>
              <a:rPr lang="en-US"/>
              <a:t> </a:t>
            </a:r>
            <a:r>
              <a:rPr lang="en-US" err="1"/>
              <a:t>laoreet</a:t>
            </a:r>
            <a:r>
              <a:rPr lang="en-US"/>
              <a:t> </a:t>
            </a:r>
            <a:r>
              <a:rPr lang="en-US" err="1"/>
              <a:t>rutrum</a:t>
            </a:r>
            <a:r>
              <a:rPr lang="en-US"/>
              <a:t>.</a:t>
            </a:r>
          </a:p>
          <a:p>
            <a:pPr lvl="0"/>
            <a:endParaRPr lang="en-US"/>
          </a:p>
          <a:p>
            <a:pPr lvl="0"/>
            <a:endParaRPr lang="en-US"/>
          </a:p>
        </p:txBody>
      </p:sp>
      <p:sp>
        <p:nvSpPr>
          <p:cNvPr id="2" name="Footer Placeholder 1"/>
          <p:cNvSpPr>
            <a:spLocks noGrp="1"/>
          </p:cNvSpPr>
          <p:nvPr>
            <p:ph type="ftr" sz="quarter" idx="13"/>
          </p:nvPr>
        </p:nvSpPr>
        <p:spPr/>
        <p:txBody>
          <a:bodyPr/>
          <a:lstStyle>
            <a:lvl1pPr>
              <a:defRPr>
                <a:solidFill>
                  <a:schemeClr val="tx1"/>
                </a:solidFill>
              </a:defRPr>
            </a:lvl1pPr>
          </a:lstStyle>
          <a:p>
            <a:r>
              <a:rPr lang="en-US"/>
              <a:t>© 2020 MITRE Engenuity. Approved for public release.</a:t>
            </a:r>
          </a:p>
        </p:txBody>
      </p:sp>
      <p:sp>
        <p:nvSpPr>
          <p:cNvPr id="5" name="Title 4"/>
          <p:cNvSpPr>
            <a:spLocks noGrp="1"/>
          </p:cNvSpPr>
          <p:nvPr>
            <p:ph type="title" hasCustomPrompt="1"/>
          </p:nvPr>
        </p:nvSpPr>
        <p:spPr>
          <a:xfrm>
            <a:off x="804671" y="571500"/>
            <a:ext cx="8805672" cy="685800"/>
          </a:xfrm>
        </p:spPr>
        <p:txBody>
          <a:bodyPr/>
          <a:lstStyle>
            <a:lvl1pPr>
              <a:defRPr>
                <a:solidFill>
                  <a:schemeClr val="tx1"/>
                </a:solidFill>
              </a:defRPr>
            </a:lvl1pPr>
          </a:lstStyle>
          <a:p>
            <a:pPr lvl="0"/>
            <a:r>
              <a:rPr lang="en-US"/>
              <a:t>Title Arial Bold</a:t>
            </a:r>
          </a:p>
        </p:txBody>
      </p:sp>
      <p:sp>
        <p:nvSpPr>
          <p:cNvPr id="6" name="Slide Number Placeholder 5"/>
          <p:cNvSpPr>
            <a:spLocks noGrp="1"/>
          </p:cNvSpPr>
          <p:nvPr>
            <p:ph type="sldNum" sz="quarter" idx="14"/>
          </p:nvPr>
        </p:nvSpPr>
        <p:spPr>
          <a:xfrm>
            <a:off x="11353412" y="289926"/>
            <a:ext cx="457200" cy="287386"/>
          </a:xfrm>
        </p:spPr>
        <p:txBody>
          <a:bodyPr/>
          <a:lstStyle/>
          <a:p>
            <a:fld id="{C2BDB01F-A054-AE49-B69E-8B7ECE16D1D6}" type="slidenum">
              <a:rPr lang="uk-UA" smtClean="0"/>
              <a:pPr/>
              <a:t>‹#›</a:t>
            </a:fld>
            <a:endParaRPr lang="uk-UA"/>
          </a:p>
        </p:txBody>
      </p:sp>
      <p:pic>
        <p:nvPicPr>
          <p:cNvPr id="4" name="Graphic 3">
            <a:extLst>
              <a:ext uri="{FF2B5EF4-FFF2-40B4-BE49-F238E27FC236}">
                <a16:creationId xmlns:a16="http://schemas.microsoft.com/office/drawing/2014/main" id="{CC8ACB25-C938-644C-B13A-88DB31F7908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215" y="6392493"/>
            <a:ext cx="1650397" cy="228957"/>
          </a:xfrm>
          <a:prstGeom prst="rect">
            <a:avLst/>
          </a:prstGeom>
        </p:spPr>
      </p:pic>
    </p:spTree>
    <p:extLst>
      <p:ext uri="{BB962C8B-B14F-4D97-AF65-F5344CB8AC3E}">
        <p14:creationId xmlns:p14="http://schemas.microsoft.com/office/powerpoint/2010/main" val="413290698"/>
      </p:ext>
    </p:extLst>
  </p:cSld>
  <p:clrMapOvr>
    <a:masterClrMapping/>
  </p:clrMapOvr>
  <p:extLst>
    <p:ext uri="{DCECCB84-F9BA-43D5-87BE-67443E8EF086}">
      <p15:sldGuideLst xmlns:p15="http://schemas.microsoft.com/office/powerpoint/2012/main">
        <p15:guide id="1" orient="horz" pos="4152">
          <p15:clr>
            <a:srgbClr val="FBAE40"/>
          </p15:clr>
        </p15:guide>
        <p15:guide id="2" pos="504">
          <p15:clr>
            <a:srgbClr val="FBAE40"/>
          </p15:clr>
        </p15:guide>
        <p15:guide id="3" pos="7176">
          <p15:clr>
            <a:srgbClr val="FBAE40"/>
          </p15:clr>
        </p15:guide>
        <p15:guide id="4" pos="6192">
          <p15:clr>
            <a:srgbClr val="FBAE40"/>
          </p15:clr>
        </p15:guide>
        <p15:guide id="5" pos="6048">
          <p15:clr>
            <a:srgbClr val="FBAE40"/>
          </p15:clr>
        </p15:guide>
        <p15:guide id="6" pos="5064">
          <p15:clr>
            <a:srgbClr val="FBAE40"/>
          </p15:clr>
        </p15:guide>
        <p15:guide id="7" pos="4896">
          <p15:clr>
            <a:srgbClr val="FBAE40"/>
          </p15:clr>
        </p15:guide>
        <p15:guide id="8" pos="3912">
          <p15:clr>
            <a:srgbClr val="FBAE40"/>
          </p15:clr>
        </p15:guide>
        <p15:guide id="9" pos="3768">
          <p15:clr>
            <a:srgbClr val="FBAE40"/>
          </p15:clr>
        </p15:guide>
        <p15:guide id="10" pos="2784">
          <p15:clr>
            <a:srgbClr val="FBAE40"/>
          </p15:clr>
        </p15:guide>
        <p15:guide id="11" pos="2616">
          <p15:clr>
            <a:srgbClr val="FBAE40"/>
          </p15:clr>
        </p15:guide>
        <p15:guide id="12" pos="1632">
          <p15:clr>
            <a:srgbClr val="FBAE40"/>
          </p15:clr>
        </p15:guide>
        <p15:guide id="13" pos="1488">
          <p15:clr>
            <a:srgbClr val="FBAE40"/>
          </p15:clr>
        </p15:guide>
        <p15:guide id="14" orient="horz" pos="4032">
          <p15:clr>
            <a:srgbClr val="FBAE40"/>
          </p15:clr>
        </p15:guide>
        <p15:guide id="15" orient="horz" pos="360">
          <p15:clr>
            <a:srgbClr val="FBAE40"/>
          </p15:clr>
        </p15:guide>
        <p15:guide id="16" orient="horz" pos="4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B20B-76A9-4150-8CAC-FBF278F564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FEB04D-D68F-4A83-961A-FC5C7612ED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FF9E53-4731-4457-8E87-430DA2D4A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A57238BB-A77D-4268-8B0D-7CE892A69F2F}"/>
              </a:ext>
            </a:extLst>
          </p:cNvPr>
          <p:cNvSpPr>
            <a:spLocks noGrp="1"/>
          </p:cNvSpPr>
          <p:nvPr>
            <p:ph type="sldNum" sz="quarter" idx="12"/>
          </p:nvPr>
        </p:nvSpPr>
        <p:spPr/>
        <p:txBody>
          <a:bodyPr/>
          <a:lstStyle/>
          <a:p>
            <a:fld id="{DB85DCCE-0970-4715-A7D1-D540FF703FF2}" type="slidenum">
              <a:rPr lang="en-US" smtClean="0"/>
              <a:t>‹#›</a:t>
            </a:fld>
            <a:endParaRPr lang="en-US"/>
          </a:p>
        </p:txBody>
      </p:sp>
      <p:sp>
        <p:nvSpPr>
          <p:cNvPr id="5" name="Footer Placeholder 4">
            <a:extLst>
              <a:ext uri="{FF2B5EF4-FFF2-40B4-BE49-F238E27FC236}">
                <a16:creationId xmlns:a16="http://schemas.microsoft.com/office/drawing/2014/main" id="{274DAFFB-4A4C-4D4E-AAEC-E643B8DB30BE}"/>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9" name="Picture 8">
            <a:extLst>
              <a:ext uri="{FF2B5EF4-FFF2-40B4-BE49-F238E27FC236}">
                <a16:creationId xmlns:a16="http://schemas.microsoft.com/office/drawing/2014/main" id="{9D4EF2E9-65C6-4929-BCDA-336D998C44BB}"/>
              </a:ext>
            </a:extLst>
          </p:cNvPr>
          <p:cNvPicPr>
            <a:picLocks noChangeAspect="1"/>
          </p:cNvPicPr>
          <p:nvPr userDrawn="1"/>
        </p:nvPicPr>
        <p:blipFill>
          <a:blip r:embed="rId2"/>
          <a:stretch>
            <a:fillRect/>
          </a:stretch>
        </p:blipFill>
        <p:spPr>
          <a:xfrm>
            <a:off x="8970264" y="6400800"/>
            <a:ext cx="2432304" cy="212344"/>
          </a:xfrm>
          <a:prstGeom prst="rect">
            <a:avLst/>
          </a:prstGeom>
        </p:spPr>
      </p:pic>
    </p:spTree>
    <p:extLst>
      <p:ext uri="{BB962C8B-B14F-4D97-AF65-F5344CB8AC3E}">
        <p14:creationId xmlns:p14="http://schemas.microsoft.com/office/powerpoint/2010/main" val="126390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theme" Target="../theme/theme5.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1117B5-D198-4DF5-B823-4299395BA61D}"/>
              </a:ext>
            </a:extLst>
          </p:cNvPr>
          <p:cNvSpPr>
            <a:spLocks noGrp="1"/>
          </p:cNvSpPr>
          <p:nvPr>
            <p:ph type="title"/>
          </p:nvPr>
        </p:nvSpPr>
        <p:spPr>
          <a:xfrm>
            <a:off x="838200" y="365125"/>
            <a:ext cx="987112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921B53-2B00-4FA0-9B33-CB76AB062B6A}"/>
              </a:ext>
            </a:extLst>
          </p:cNvPr>
          <p:cNvSpPr>
            <a:spLocks noGrp="1"/>
          </p:cNvSpPr>
          <p:nvPr>
            <p:ph type="body" idx="1"/>
          </p:nvPr>
        </p:nvSpPr>
        <p:spPr>
          <a:xfrm>
            <a:off x="838200" y="1825625"/>
            <a:ext cx="987112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F2DD13A-BD9C-410E-81AD-79A1D13A11DF}"/>
              </a:ext>
            </a:extLst>
          </p:cNvPr>
          <p:cNvSpPr>
            <a:spLocks noGrp="1"/>
          </p:cNvSpPr>
          <p:nvPr>
            <p:ph type="sldNum" sz="quarter" idx="4"/>
          </p:nvPr>
        </p:nvSpPr>
        <p:spPr>
          <a:xfrm>
            <a:off x="10825566" y="365125"/>
            <a:ext cx="946688" cy="365125"/>
          </a:xfrm>
          <a:prstGeom prst="rect">
            <a:avLst/>
          </a:prstGeom>
        </p:spPr>
        <p:txBody>
          <a:bodyPr vert="horz" lIns="91440" tIns="45720" rIns="91440" bIns="45720" rtlCol="0" anchor="ctr"/>
          <a:lstStyle>
            <a:lvl1pPr algn="r">
              <a:defRPr sz="1200">
                <a:solidFill>
                  <a:schemeClr val="bg1"/>
                </a:solidFill>
              </a:defRPr>
            </a:lvl1pPr>
          </a:lstStyle>
          <a:p>
            <a:fld id="{DB85DCCE-0970-4715-A7D1-D540FF703FF2}" type="slidenum">
              <a:rPr lang="en-US" smtClean="0"/>
              <a:pPr/>
              <a:t>‹#›</a:t>
            </a:fld>
            <a:endParaRPr lang="en-US"/>
          </a:p>
        </p:txBody>
      </p:sp>
      <p:sp>
        <p:nvSpPr>
          <p:cNvPr id="4" name="Footer Placeholder 3">
            <a:extLst>
              <a:ext uri="{FF2B5EF4-FFF2-40B4-BE49-F238E27FC236}">
                <a16:creationId xmlns:a16="http://schemas.microsoft.com/office/drawing/2014/main" id="{E54A12FB-C5BF-4F39-B780-5A7AD88351D2}"/>
              </a:ext>
            </a:extLst>
          </p:cNvPr>
          <p:cNvSpPr>
            <a:spLocks noGrp="1"/>
          </p:cNvSpPr>
          <p:nvPr>
            <p:ph type="ftr" sz="quarter" idx="3"/>
          </p:nvPr>
        </p:nvSpPr>
        <p:spPr>
          <a:xfrm>
            <a:off x="838199" y="6311900"/>
            <a:ext cx="6219306" cy="365125"/>
          </a:xfrm>
          <a:prstGeom prst="rect">
            <a:avLst/>
          </a:prstGeom>
        </p:spPr>
        <p:txBody>
          <a:bodyPr vert="horz" lIns="91440" tIns="45720" rIns="91440" bIns="45720" rtlCol="0" anchor="ctr"/>
          <a:lstStyle>
            <a:lvl1pPr algn="l">
              <a:defRPr sz="1200">
                <a:solidFill>
                  <a:schemeClr val="bg1"/>
                </a:solidFill>
              </a:defRPr>
            </a:lvl1pPr>
          </a:lstStyle>
          <a:p>
            <a:r>
              <a:rPr lang="en-US"/>
              <a:t>© 2022 MITRE Engenuity. Approved for public release. Document Number ##</a:t>
            </a:r>
          </a:p>
        </p:txBody>
      </p:sp>
    </p:spTree>
    <p:extLst>
      <p:ext uri="{BB962C8B-B14F-4D97-AF65-F5344CB8AC3E}">
        <p14:creationId xmlns:p14="http://schemas.microsoft.com/office/powerpoint/2010/main" val="48345458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8" r:id="rId3"/>
    <p:sldLayoutId id="2147483660" r:id="rId4"/>
    <p:sldLayoutId id="2147483661" r:id="rId5"/>
    <p:sldLayoutId id="2147483650" r:id="rId6"/>
    <p:sldLayoutId id="2147483652" r:id="rId7"/>
    <p:sldLayoutId id="2147483654" r:id="rId8"/>
    <p:sldLayoutId id="2147483656" r:id="rId9"/>
    <p:sldLayoutId id="2147483657" r:id="rId10"/>
    <p:sldLayoutId id="2147483659" r:id="rId11"/>
    <p:sldLayoutId id="2147483655" r:id="rId12"/>
    <p:sldLayoutId id="2147483662" r:id="rId13"/>
  </p:sldLayoutIdLst>
  <p:hf sldNum="0" hdr="0" dt="0"/>
  <p:txStyles>
    <p:titleStyle>
      <a:lvl1pPr algn="l" defTabSz="914400" rtl="0" eaLnBrk="1" latinLnBrk="0" hangingPunct="1">
        <a:lnSpc>
          <a:spcPct val="10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2"/>
          </a:solidFill>
          <a:latin typeface="Georgia" panose="02040502050405020303"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Georgia" panose="02040502050405020303"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2"/>
          </a:solidFill>
          <a:latin typeface="Georgia" panose="02040502050405020303"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Georgia" panose="02040502050405020303"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4"/>
          </p:nvPr>
        </p:nvSpPr>
        <p:spPr>
          <a:xfrm>
            <a:off x="10919460" y="576072"/>
            <a:ext cx="457200" cy="287386"/>
          </a:xfrm>
          <a:prstGeom prst="rect">
            <a:avLst/>
          </a:prstGeom>
        </p:spPr>
        <p:txBody>
          <a:bodyPr vert="horz" lIns="0" tIns="45720" rIns="0" bIns="45720" rtlCol="0" anchor="ctr"/>
          <a:lstStyle>
            <a:lvl1pPr algn="r">
              <a:defRPr lang="en-US" sz="1400" b="1" i="0" kern="1200" smtClean="0">
                <a:solidFill>
                  <a:schemeClr val="tx1"/>
                </a:solidFill>
                <a:latin typeface="Arial Bold" charset="0"/>
                <a:ea typeface="Arial Bold" charset="0"/>
                <a:cs typeface="Arial Bold" charset="0"/>
              </a:defRPr>
            </a:lvl1pPr>
          </a:lstStyle>
          <a:p>
            <a:fld id="{C2BDB01F-A054-AE49-B69E-8B7ECE16D1D6}" type="slidenum">
              <a:rPr lang="uk-UA" smtClean="0"/>
              <a:pPr/>
              <a:t>‹#›</a:t>
            </a:fld>
            <a:endParaRPr lang="uk-UA"/>
          </a:p>
        </p:txBody>
      </p:sp>
      <p:sp>
        <p:nvSpPr>
          <p:cNvPr id="10" name="Title Placeholder 9"/>
          <p:cNvSpPr>
            <a:spLocks noGrp="1"/>
          </p:cNvSpPr>
          <p:nvPr>
            <p:ph type="title"/>
          </p:nvPr>
        </p:nvSpPr>
        <p:spPr>
          <a:xfrm>
            <a:off x="804671" y="576072"/>
            <a:ext cx="8805672" cy="685800"/>
          </a:xfrm>
          <a:prstGeom prst="rect">
            <a:avLst/>
          </a:prstGeom>
        </p:spPr>
        <p:txBody>
          <a:bodyPr vert="horz" lIns="0" tIns="45720" rIns="91440" bIns="45720" rtlCol="0" anchor="t" anchorCtr="0">
            <a:noAutofit/>
          </a:bodyPr>
          <a:lstStyle/>
          <a:p>
            <a:pPr lvl="0"/>
            <a:r>
              <a:rPr lang="en-US"/>
              <a:t>Title Arial Bold</a:t>
            </a:r>
          </a:p>
        </p:txBody>
      </p:sp>
      <p:sp>
        <p:nvSpPr>
          <p:cNvPr id="13" name="Text Placeholder 12"/>
          <p:cNvSpPr>
            <a:spLocks noGrp="1"/>
          </p:cNvSpPr>
          <p:nvPr>
            <p:ph type="body" idx="1"/>
          </p:nvPr>
        </p:nvSpPr>
        <p:spPr>
          <a:xfrm>
            <a:off x="800100" y="1673352"/>
            <a:ext cx="8810243" cy="4334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p:cNvSpPr>
            <a:spLocks noGrp="1"/>
          </p:cNvSpPr>
          <p:nvPr>
            <p:ph type="ftr" sz="quarter" idx="3"/>
          </p:nvPr>
        </p:nvSpPr>
        <p:spPr>
          <a:xfrm>
            <a:off x="800100" y="6326921"/>
            <a:ext cx="4114800" cy="365125"/>
          </a:xfrm>
          <a:prstGeom prst="rect">
            <a:avLst/>
          </a:prstGeom>
        </p:spPr>
        <p:txBody>
          <a:bodyPr vert="horz" lIns="0" tIns="45720" rIns="91440" bIns="45720" rtlCol="0" anchor="ctr"/>
          <a:lstStyle>
            <a:lvl1pPr algn="l">
              <a:defRPr sz="1000">
                <a:solidFill>
                  <a:schemeClr val="tx1"/>
                </a:solidFill>
              </a:defRPr>
            </a:lvl1pPr>
          </a:lstStyle>
          <a:p>
            <a:r>
              <a:rPr lang="en-US"/>
              <a:t>© 2019 MITRE </a:t>
            </a:r>
            <a:r>
              <a:rPr lang="en-US" err="1"/>
              <a:t>Engenuity</a:t>
            </a:r>
            <a:r>
              <a:rPr lang="en-US"/>
              <a:t>. Approved for public release.</a:t>
            </a:r>
          </a:p>
        </p:txBody>
      </p:sp>
    </p:spTree>
    <p:extLst>
      <p:ext uri="{BB962C8B-B14F-4D97-AF65-F5344CB8AC3E}">
        <p14:creationId xmlns:p14="http://schemas.microsoft.com/office/powerpoint/2010/main" val="2669548300"/>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hdr="0" dt="0"/>
  <p:txStyles>
    <p:titleStyle>
      <a:lvl1pPr algn="l" defTabSz="914400" rtl="0" eaLnBrk="1" latinLnBrk="0" hangingPunct="1">
        <a:lnSpc>
          <a:spcPct val="90000"/>
        </a:lnSpc>
        <a:spcBef>
          <a:spcPct val="0"/>
        </a:spcBef>
        <a:buNone/>
        <a:defRPr sz="4400" b="1" i="0" kern="1200" baseline="0">
          <a:solidFill>
            <a:schemeClr val="tx1"/>
          </a:solidFill>
          <a:latin typeface="Arial Bold" charset="0"/>
          <a:ea typeface="Arial Bold" charset="0"/>
          <a:cs typeface="Arial Bold" charset="0"/>
        </a:defRPr>
      </a:lvl1pPr>
    </p:titleStyle>
    <p:bodyStyle>
      <a:lvl1pPr marL="0" indent="0" algn="l" defTabSz="914400" rtl="0" eaLnBrk="1" latinLnBrk="0" hangingPunct="1">
        <a:lnSpc>
          <a:spcPct val="110000"/>
        </a:lnSpc>
        <a:spcBef>
          <a:spcPts val="1000"/>
        </a:spcBef>
        <a:buFont typeface="Arial" charset="0"/>
        <a:buNone/>
        <a:tabLst/>
        <a:defRPr sz="2400" b="0" i="0" kern="1200">
          <a:solidFill>
            <a:schemeClr val="tx2"/>
          </a:solidFill>
          <a:latin typeface="Arial Regular" charset="0"/>
          <a:ea typeface="Arial Regular" charset="0"/>
          <a:cs typeface="Arial Regular" charset="0"/>
        </a:defRPr>
      </a:lvl1pPr>
      <a:lvl2pPr marL="236538" indent="-236538" algn="l" defTabSz="914400" rtl="0" eaLnBrk="1" latinLnBrk="0" hangingPunct="1">
        <a:lnSpc>
          <a:spcPct val="110000"/>
        </a:lnSpc>
        <a:spcBef>
          <a:spcPts val="1000"/>
        </a:spcBef>
        <a:buSzPct val="110000"/>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indent="-285750" algn="l" defTabSz="914400" rtl="0" eaLnBrk="1" latinLnBrk="0" hangingPunct="1">
        <a:lnSpc>
          <a:spcPct val="110000"/>
        </a:lnSpc>
        <a:spcBef>
          <a:spcPts val="1000"/>
        </a:spcBef>
        <a:buSzPct val="110000"/>
        <a:buFont typeface=".AppleSystemUIFont" charset="-120"/>
        <a:buChar char="–"/>
        <a:defRPr lang="en-US" sz="2400" b="0" i="0" kern="1200" baseline="0" dirty="0" smtClean="0">
          <a:solidFill>
            <a:schemeClr val="tx2"/>
          </a:solidFill>
          <a:latin typeface="Arial Regular" charset="0"/>
          <a:ea typeface="Arial Regular" charset="0"/>
          <a:cs typeface="Arial Regular" charset="0"/>
        </a:defRPr>
      </a:lvl3pPr>
      <a:lvl4pPr marL="1028700" indent="-279400" algn="l" defTabSz="914400" rtl="0" eaLnBrk="1" latinLnBrk="0" hangingPunct="1">
        <a:lnSpc>
          <a:spcPct val="110000"/>
        </a:lnSpc>
        <a:spcBef>
          <a:spcPts val="1000"/>
        </a:spcBef>
        <a:buSzPct val="95000"/>
        <a:buFont typeface="Courier New" charset="0"/>
        <a:buChar char="o"/>
        <a:tabLst/>
        <a:defRPr sz="2200" b="0" i="0" kern="1200">
          <a:solidFill>
            <a:schemeClr val="tx2"/>
          </a:solidFill>
          <a:latin typeface="Arial Regular" charset="0"/>
          <a:ea typeface="Arial Regular" charset="0"/>
          <a:cs typeface="Arial Regular" charset="0"/>
        </a:defRPr>
      </a:lvl4pPr>
      <a:lvl5pPr marL="285750" indent="-28575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1371600" indent="-228600" algn="l" defTabSz="914400" rtl="0" eaLnBrk="1" latinLnBrk="0" hangingPunct="1">
        <a:lnSpc>
          <a:spcPct val="90000"/>
        </a:lnSpc>
        <a:spcBef>
          <a:spcPts val="500"/>
        </a:spcBef>
        <a:buFont typeface="Arial" charset="0"/>
        <a:buChar char="•"/>
        <a:tabLst/>
        <a:defRPr sz="1600" kern="1200">
          <a:solidFill>
            <a:schemeClr val="tx1"/>
          </a:solidFill>
          <a:latin typeface="Gilroy" charset="0"/>
          <a:ea typeface="Gilroy" charset="0"/>
          <a:cs typeface="Gilroy" charset="0"/>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1117B5-D198-4DF5-B823-4299395BA61D}"/>
              </a:ext>
            </a:extLst>
          </p:cNvPr>
          <p:cNvSpPr>
            <a:spLocks noGrp="1"/>
          </p:cNvSpPr>
          <p:nvPr>
            <p:ph type="title"/>
          </p:nvPr>
        </p:nvSpPr>
        <p:spPr>
          <a:xfrm>
            <a:off x="838200" y="365125"/>
            <a:ext cx="987112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921B53-2B00-4FA0-9B33-CB76AB062B6A}"/>
              </a:ext>
            </a:extLst>
          </p:cNvPr>
          <p:cNvSpPr>
            <a:spLocks noGrp="1"/>
          </p:cNvSpPr>
          <p:nvPr>
            <p:ph type="body" idx="1"/>
          </p:nvPr>
        </p:nvSpPr>
        <p:spPr>
          <a:xfrm>
            <a:off x="838200" y="1825625"/>
            <a:ext cx="987112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F2DD13A-BD9C-410E-81AD-79A1D13A11DF}"/>
              </a:ext>
            </a:extLst>
          </p:cNvPr>
          <p:cNvSpPr>
            <a:spLocks noGrp="1"/>
          </p:cNvSpPr>
          <p:nvPr>
            <p:ph type="sldNum" sz="quarter" idx="4"/>
          </p:nvPr>
        </p:nvSpPr>
        <p:spPr>
          <a:xfrm>
            <a:off x="10825566" y="365125"/>
            <a:ext cx="946688" cy="365125"/>
          </a:xfrm>
          <a:prstGeom prst="rect">
            <a:avLst/>
          </a:prstGeom>
        </p:spPr>
        <p:txBody>
          <a:bodyPr vert="horz" lIns="91440" tIns="45720" rIns="91440" bIns="45720" rtlCol="0" anchor="ctr"/>
          <a:lstStyle>
            <a:lvl1pPr algn="r">
              <a:defRPr sz="1200">
                <a:solidFill>
                  <a:schemeClr val="bg1"/>
                </a:solidFill>
              </a:defRPr>
            </a:lvl1pPr>
          </a:lstStyle>
          <a:p>
            <a:fld id="{DB85DCCE-0970-4715-A7D1-D540FF703FF2}" type="slidenum">
              <a:rPr lang="en-US" smtClean="0"/>
              <a:pPr/>
              <a:t>‹#›</a:t>
            </a:fld>
            <a:endParaRPr lang="en-US"/>
          </a:p>
        </p:txBody>
      </p:sp>
      <p:sp>
        <p:nvSpPr>
          <p:cNvPr id="4" name="Footer Placeholder 3">
            <a:extLst>
              <a:ext uri="{FF2B5EF4-FFF2-40B4-BE49-F238E27FC236}">
                <a16:creationId xmlns:a16="http://schemas.microsoft.com/office/drawing/2014/main" id="{E54A12FB-C5BF-4F39-B780-5A7AD88351D2}"/>
              </a:ext>
            </a:extLst>
          </p:cNvPr>
          <p:cNvSpPr>
            <a:spLocks noGrp="1"/>
          </p:cNvSpPr>
          <p:nvPr>
            <p:ph type="ftr" sz="quarter" idx="3"/>
          </p:nvPr>
        </p:nvSpPr>
        <p:spPr>
          <a:xfrm>
            <a:off x="838200" y="6311900"/>
            <a:ext cx="1880507" cy="365125"/>
          </a:xfrm>
          <a:prstGeom prst="rect">
            <a:avLst/>
          </a:prstGeom>
        </p:spPr>
        <p:txBody>
          <a:bodyPr vert="horz" lIns="91440" tIns="45720" rIns="91440" bIns="45720" rtlCol="0" anchor="ctr"/>
          <a:lstStyle>
            <a:lvl1pPr algn="l">
              <a:defRPr sz="1200">
                <a:solidFill>
                  <a:schemeClr val="bg1"/>
                </a:solidFill>
              </a:defRPr>
            </a:lvl1pPr>
          </a:lstStyle>
          <a:p>
            <a:r>
              <a:rPr lang="en-US"/>
              <a:t>© 2022 MITRE Engenuity</a:t>
            </a:r>
          </a:p>
        </p:txBody>
      </p:sp>
      <p:sp>
        <p:nvSpPr>
          <p:cNvPr id="7" name="TextBox 6">
            <a:extLst>
              <a:ext uri="{FF2B5EF4-FFF2-40B4-BE49-F238E27FC236}">
                <a16:creationId xmlns:a16="http://schemas.microsoft.com/office/drawing/2014/main" id="{359A279A-D258-BC41-8508-E0E2D2BF3640}"/>
              </a:ext>
            </a:extLst>
          </p:cNvPr>
          <p:cNvSpPr txBox="1"/>
          <p:nvPr userDrawn="1"/>
        </p:nvSpPr>
        <p:spPr>
          <a:xfrm>
            <a:off x="5385311" y="6387962"/>
            <a:ext cx="1291498" cy="276999"/>
          </a:xfrm>
          <a:prstGeom prst="rect">
            <a:avLst/>
          </a:prstGeom>
          <a:noFill/>
        </p:spPr>
        <p:txBody>
          <a:bodyPr wrap="square" rtlCol="0">
            <a:spAutoFit/>
          </a:bodyPr>
          <a:lstStyle/>
          <a:p>
            <a:r>
              <a:rPr lang="en-US" sz="1200" b="1">
                <a:solidFill>
                  <a:srgbClr val="FFC000"/>
                </a:solidFill>
                <a:highlight>
                  <a:srgbClr val="1D252C"/>
                </a:highlight>
              </a:rPr>
              <a:t>TLP:AMBER:CTID</a:t>
            </a:r>
            <a:endParaRPr lang="en-US"/>
          </a:p>
        </p:txBody>
      </p:sp>
    </p:spTree>
    <p:extLst>
      <p:ext uri="{BB962C8B-B14F-4D97-AF65-F5344CB8AC3E}">
        <p14:creationId xmlns:p14="http://schemas.microsoft.com/office/powerpoint/2010/main" val="395190262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dt="0"/>
  <p:txStyles>
    <p:titleStyle>
      <a:lvl1pPr algn="l" defTabSz="914400" rtl="0" eaLnBrk="1" latinLnBrk="0" hangingPunct="1">
        <a:lnSpc>
          <a:spcPct val="10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2"/>
          </a:solidFill>
          <a:latin typeface="Georgia" panose="02040502050405020303"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Georgia" panose="02040502050405020303"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2"/>
          </a:solidFill>
          <a:latin typeface="Georgia" panose="02040502050405020303"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Georgia" panose="02040502050405020303"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1117B5-D198-4DF5-B823-4299395BA61D}"/>
              </a:ext>
            </a:extLst>
          </p:cNvPr>
          <p:cNvSpPr>
            <a:spLocks noGrp="1"/>
          </p:cNvSpPr>
          <p:nvPr>
            <p:ph type="title"/>
          </p:nvPr>
        </p:nvSpPr>
        <p:spPr>
          <a:xfrm>
            <a:off x="838200" y="365125"/>
            <a:ext cx="9871129"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921B53-2B00-4FA0-9B33-CB76AB062B6A}"/>
              </a:ext>
            </a:extLst>
          </p:cNvPr>
          <p:cNvSpPr>
            <a:spLocks noGrp="1"/>
          </p:cNvSpPr>
          <p:nvPr>
            <p:ph type="body" idx="1"/>
          </p:nvPr>
        </p:nvSpPr>
        <p:spPr>
          <a:xfrm>
            <a:off x="838200" y="1825625"/>
            <a:ext cx="987112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F2DD13A-BD9C-410E-81AD-79A1D13A11DF}"/>
              </a:ext>
            </a:extLst>
          </p:cNvPr>
          <p:cNvSpPr>
            <a:spLocks noGrp="1"/>
          </p:cNvSpPr>
          <p:nvPr>
            <p:ph type="sldNum" sz="quarter" idx="4"/>
          </p:nvPr>
        </p:nvSpPr>
        <p:spPr>
          <a:xfrm>
            <a:off x="10825566" y="365125"/>
            <a:ext cx="946688" cy="365125"/>
          </a:xfrm>
          <a:prstGeom prst="rect">
            <a:avLst/>
          </a:prstGeom>
        </p:spPr>
        <p:txBody>
          <a:bodyPr vert="horz" lIns="91440" tIns="45720" rIns="91440" bIns="45720" rtlCol="0" anchor="ctr"/>
          <a:lstStyle>
            <a:lvl1pPr algn="r">
              <a:defRPr sz="1200">
                <a:solidFill>
                  <a:schemeClr val="bg1"/>
                </a:solidFill>
              </a:defRPr>
            </a:lvl1pPr>
          </a:lstStyle>
          <a:p>
            <a:fld id="{DB85DCCE-0970-4715-A7D1-D540FF703FF2}" type="slidenum">
              <a:rPr lang="en-US" smtClean="0"/>
              <a:pPr/>
              <a:t>‹#›</a:t>
            </a:fld>
            <a:endParaRPr lang="en-US"/>
          </a:p>
        </p:txBody>
      </p:sp>
      <p:sp>
        <p:nvSpPr>
          <p:cNvPr id="4" name="Footer Placeholder 3">
            <a:extLst>
              <a:ext uri="{FF2B5EF4-FFF2-40B4-BE49-F238E27FC236}">
                <a16:creationId xmlns:a16="http://schemas.microsoft.com/office/drawing/2014/main" id="{E54A12FB-C5BF-4F39-B780-5A7AD88351D2}"/>
              </a:ext>
            </a:extLst>
          </p:cNvPr>
          <p:cNvSpPr>
            <a:spLocks noGrp="1"/>
          </p:cNvSpPr>
          <p:nvPr>
            <p:ph type="ftr" sz="quarter" idx="3"/>
          </p:nvPr>
        </p:nvSpPr>
        <p:spPr>
          <a:xfrm>
            <a:off x="838200" y="6311900"/>
            <a:ext cx="1880507" cy="365125"/>
          </a:xfrm>
          <a:prstGeom prst="rect">
            <a:avLst/>
          </a:prstGeom>
        </p:spPr>
        <p:txBody>
          <a:bodyPr vert="horz" lIns="91440" tIns="45720" rIns="91440" bIns="45720" rtlCol="0" anchor="ctr"/>
          <a:lstStyle>
            <a:lvl1pPr algn="l">
              <a:defRPr sz="1200">
                <a:solidFill>
                  <a:schemeClr val="bg1"/>
                </a:solidFill>
              </a:defRPr>
            </a:lvl1pPr>
          </a:lstStyle>
          <a:p>
            <a:r>
              <a:rPr lang="en-US"/>
              <a:t>© 2021 MITRE Engenuity</a:t>
            </a:r>
          </a:p>
        </p:txBody>
      </p:sp>
    </p:spTree>
    <p:extLst>
      <p:ext uri="{BB962C8B-B14F-4D97-AF65-F5344CB8AC3E}">
        <p14:creationId xmlns:p14="http://schemas.microsoft.com/office/powerpoint/2010/main" val="265710635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sldNum="0" hdr="0" dt="0"/>
  <p:txStyles>
    <p:titleStyle>
      <a:lvl1pPr algn="l" defTabSz="914400" rtl="0" eaLnBrk="1" latinLnBrk="0" hangingPunct="1">
        <a:lnSpc>
          <a:spcPct val="10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2"/>
          </a:solidFill>
          <a:latin typeface="Georgia" panose="02040502050405020303"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Georgia" panose="02040502050405020303"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2"/>
          </a:solidFill>
          <a:latin typeface="Georgia" panose="02040502050405020303"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Georgia" panose="02040502050405020303"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4"/>
          </p:nvPr>
        </p:nvSpPr>
        <p:spPr>
          <a:xfrm>
            <a:off x="11365992" y="576072"/>
            <a:ext cx="560294" cy="287386"/>
          </a:xfrm>
          <a:prstGeom prst="rect">
            <a:avLst/>
          </a:prstGeom>
        </p:spPr>
        <p:txBody>
          <a:bodyPr vert="horz" lIns="0" tIns="45720" rIns="0" bIns="45720" rtlCol="0" anchor="ctr"/>
          <a:lstStyle>
            <a:lvl1pPr algn="r">
              <a:defRPr lang="en-US" sz="1400" b="1" i="0" kern="1200" smtClean="0">
                <a:solidFill>
                  <a:schemeClr val="tx1"/>
                </a:solidFill>
                <a:latin typeface="Arial Bold" charset="0"/>
                <a:ea typeface="Arial Bold" charset="0"/>
                <a:cs typeface="Arial Bold" charset="0"/>
              </a:defRPr>
            </a:lvl1pPr>
          </a:lstStyle>
          <a:p>
            <a:fld id="{C2BDB01F-A054-AE49-B69E-8B7ECE16D1D6}" type="slidenum">
              <a:rPr lang="uk-UA" smtClean="0"/>
              <a:pPr/>
              <a:t>‹#›</a:t>
            </a:fld>
            <a:endParaRPr lang="uk-UA"/>
          </a:p>
        </p:txBody>
      </p:sp>
      <p:sp>
        <p:nvSpPr>
          <p:cNvPr id="10" name="Title Placeholder 9"/>
          <p:cNvSpPr>
            <a:spLocks noGrp="1"/>
          </p:cNvSpPr>
          <p:nvPr>
            <p:ph type="title"/>
          </p:nvPr>
        </p:nvSpPr>
        <p:spPr>
          <a:xfrm>
            <a:off x="804671" y="576072"/>
            <a:ext cx="8805672" cy="685800"/>
          </a:xfrm>
          <a:prstGeom prst="rect">
            <a:avLst/>
          </a:prstGeom>
        </p:spPr>
        <p:txBody>
          <a:bodyPr vert="horz" lIns="0" tIns="45720" rIns="91440" bIns="45720" rtlCol="0" anchor="t" anchorCtr="0">
            <a:noAutofit/>
          </a:bodyPr>
          <a:lstStyle/>
          <a:p>
            <a:pPr lvl="0"/>
            <a:r>
              <a:rPr lang="en-US"/>
              <a:t>Title Arial Bold</a:t>
            </a:r>
          </a:p>
        </p:txBody>
      </p:sp>
      <p:sp>
        <p:nvSpPr>
          <p:cNvPr id="13" name="Text Placeholder 12"/>
          <p:cNvSpPr>
            <a:spLocks noGrp="1"/>
          </p:cNvSpPr>
          <p:nvPr>
            <p:ph type="body" idx="1"/>
          </p:nvPr>
        </p:nvSpPr>
        <p:spPr>
          <a:xfrm>
            <a:off x="800100" y="1673352"/>
            <a:ext cx="8810243" cy="4334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p:cNvSpPr>
            <a:spLocks noGrp="1"/>
          </p:cNvSpPr>
          <p:nvPr>
            <p:ph type="ftr" sz="quarter" idx="3"/>
          </p:nvPr>
        </p:nvSpPr>
        <p:spPr>
          <a:xfrm>
            <a:off x="800100" y="6326921"/>
            <a:ext cx="4114800" cy="365125"/>
          </a:xfrm>
          <a:prstGeom prst="rect">
            <a:avLst/>
          </a:prstGeom>
        </p:spPr>
        <p:txBody>
          <a:bodyPr vert="horz" lIns="0" tIns="45720" rIns="91440" bIns="45720" rtlCol="0" anchor="ctr"/>
          <a:lstStyle>
            <a:lvl1pPr algn="l">
              <a:defRPr sz="1000">
                <a:solidFill>
                  <a:schemeClr val="tx1"/>
                </a:solidFill>
              </a:defRPr>
            </a:lvl1pPr>
          </a:lstStyle>
          <a:p>
            <a:r>
              <a:rPr lang="en-US"/>
              <a:t>© 2020 MITRE Engenuity. Approved for public release.</a:t>
            </a:r>
          </a:p>
        </p:txBody>
      </p:sp>
    </p:spTree>
    <p:extLst>
      <p:ext uri="{BB962C8B-B14F-4D97-AF65-F5344CB8AC3E}">
        <p14:creationId xmlns:p14="http://schemas.microsoft.com/office/powerpoint/2010/main" val="908616548"/>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Lst>
  <p:hf hdr="0" ftr="0" dt="0"/>
  <p:txStyles>
    <p:titleStyle>
      <a:lvl1pPr algn="l" defTabSz="914400" rtl="0" eaLnBrk="1" latinLnBrk="0" hangingPunct="1">
        <a:lnSpc>
          <a:spcPct val="90000"/>
        </a:lnSpc>
        <a:spcBef>
          <a:spcPct val="0"/>
        </a:spcBef>
        <a:buNone/>
        <a:defRPr sz="4400" b="1" i="0" kern="1200" baseline="0">
          <a:solidFill>
            <a:schemeClr val="tx1"/>
          </a:solidFill>
          <a:latin typeface="Arial Bold" charset="0"/>
          <a:ea typeface="Arial Bold" charset="0"/>
          <a:cs typeface="Arial Bold" charset="0"/>
        </a:defRPr>
      </a:lvl1pPr>
    </p:titleStyle>
    <p:bodyStyle>
      <a:lvl1pPr marL="0" indent="0" algn="l" defTabSz="914400" rtl="0" eaLnBrk="1" latinLnBrk="0" hangingPunct="1">
        <a:lnSpc>
          <a:spcPct val="110000"/>
        </a:lnSpc>
        <a:spcBef>
          <a:spcPts val="1000"/>
        </a:spcBef>
        <a:buFont typeface="Arial" charset="0"/>
        <a:buNone/>
        <a:tabLst/>
        <a:defRPr sz="2400" b="0" i="0" kern="1200">
          <a:solidFill>
            <a:schemeClr val="tx2"/>
          </a:solidFill>
          <a:latin typeface="Arial Regular" charset="0"/>
          <a:ea typeface="Arial Regular" charset="0"/>
          <a:cs typeface="Arial Regular" charset="0"/>
        </a:defRPr>
      </a:lvl1pPr>
      <a:lvl2pPr marL="236538" indent="-236538" algn="l" defTabSz="914400" rtl="0" eaLnBrk="1" latinLnBrk="0" hangingPunct="1">
        <a:lnSpc>
          <a:spcPct val="110000"/>
        </a:lnSpc>
        <a:spcBef>
          <a:spcPts val="1000"/>
        </a:spcBef>
        <a:buSzPct val="110000"/>
        <a:buFont typeface="Arial" charset="0"/>
        <a:buChar char="•"/>
        <a:tabLst/>
        <a:defRPr lang="en-US" sz="2400" b="0" i="0" kern="1200" baseline="0" dirty="0" smtClean="0">
          <a:solidFill>
            <a:schemeClr val="tx2"/>
          </a:solidFill>
          <a:latin typeface="Arial Regular" charset="0"/>
          <a:ea typeface="Arial Regular" charset="0"/>
          <a:cs typeface="Arial Regular" charset="0"/>
        </a:defRPr>
      </a:lvl2pPr>
      <a:lvl3pPr marL="615950" indent="-285750" algn="l" defTabSz="914400" rtl="0" eaLnBrk="1" latinLnBrk="0" hangingPunct="1">
        <a:lnSpc>
          <a:spcPct val="110000"/>
        </a:lnSpc>
        <a:spcBef>
          <a:spcPts val="1000"/>
        </a:spcBef>
        <a:buSzPct val="110000"/>
        <a:buFont typeface=".AppleSystemUIFont" charset="-120"/>
        <a:buChar char="–"/>
        <a:defRPr lang="en-US" sz="2400" b="0" i="0" kern="1200" baseline="0" dirty="0" smtClean="0">
          <a:solidFill>
            <a:schemeClr val="tx2"/>
          </a:solidFill>
          <a:latin typeface="Arial Regular" charset="0"/>
          <a:ea typeface="Arial Regular" charset="0"/>
          <a:cs typeface="Arial Regular" charset="0"/>
        </a:defRPr>
      </a:lvl3pPr>
      <a:lvl4pPr marL="1028700" indent="-279400" algn="l" defTabSz="914400" rtl="0" eaLnBrk="1" latinLnBrk="0" hangingPunct="1">
        <a:lnSpc>
          <a:spcPct val="110000"/>
        </a:lnSpc>
        <a:spcBef>
          <a:spcPts val="1000"/>
        </a:spcBef>
        <a:buSzPct val="95000"/>
        <a:buFont typeface="Courier New" charset="0"/>
        <a:buChar char="o"/>
        <a:tabLst/>
        <a:defRPr sz="2200" b="0" i="0" kern="1200">
          <a:solidFill>
            <a:schemeClr val="tx2"/>
          </a:solidFill>
          <a:latin typeface="Arial Regular" charset="0"/>
          <a:ea typeface="Arial Regular" charset="0"/>
          <a:cs typeface="Arial Regular" charset="0"/>
        </a:defRPr>
      </a:lvl4pPr>
      <a:lvl5pPr marL="285750" indent="-28575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1371600" indent="-228600" algn="l" defTabSz="914400" rtl="0" eaLnBrk="1" latinLnBrk="0" hangingPunct="1">
        <a:lnSpc>
          <a:spcPct val="90000"/>
        </a:lnSpc>
        <a:spcBef>
          <a:spcPts val="500"/>
        </a:spcBef>
        <a:buFont typeface="Arial" charset="0"/>
        <a:buChar char="•"/>
        <a:tabLst/>
        <a:defRPr sz="1600" kern="1200">
          <a:solidFill>
            <a:schemeClr val="tx1"/>
          </a:solidFill>
          <a:latin typeface="Gilroy" charset="0"/>
          <a:ea typeface="Gilroy" charset="0"/>
          <a:cs typeface="Gilroy" charset="0"/>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ttack.mitre.org/"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center-for-threat-informed-defense/attack-flow/releases"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3.png"/><Relationship Id="rId7" Type="http://schemas.openxmlformats.org/officeDocument/2006/relationships/image" Target="../media/image43.svg"/><Relationship Id="rId2" Type="http://schemas.openxmlformats.org/officeDocument/2006/relationships/notesSlide" Target="../notesSlides/notesSlide33.xml"/><Relationship Id="rId1" Type="http://schemas.openxmlformats.org/officeDocument/2006/relationships/slideLayout" Target="../slideLayouts/slideLayout45.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3.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3.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9C350-A069-4C7C-9D92-0FA486FE30B6}"/>
              </a:ext>
            </a:extLst>
          </p:cNvPr>
          <p:cNvSpPr>
            <a:spLocks noGrp="1"/>
          </p:cNvSpPr>
          <p:nvPr>
            <p:ph type="ctrTitle"/>
          </p:nvPr>
        </p:nvSpPr>
        <p:spPr/>
        <p:txBody>
          <a:bodyPr>
            <a:normAutofit fontScale="90000"/>
          </a:bodyPr>
          <a:lstStyle/>
          <a:p>
            <a:r>
              <a:rPr lang="en-US">
                <a:latin typeface="Arial"/>
                <a:cs typeface="Arial"/>
              </a:rPr>
              <a:t>Threat-Informed Defense </a:t>
            </a:r>
            <a:endParaRPr lang="en-US"/>
          </a:p>
        </p:txBody>
      </p:sp>
      <p:sp>
        <p:nvSpPr>
          <p:cNvPr id="3" name="Subtitle 2">
            <a:extLst>
              <a:ext uri="{FF2B5EF4-FFF2-40B4-BE49-F238E27FC236}">
                <a16:creationId xmlns:a16="http://schemas.microsoft.com/office/drawing/2014/main" id="{BDD58462-BB4F-4EB5-8502-3D9E05D11EAD}"/>
              </a:ext>
            </a:extLst>
          </p:cNvPr>
          <p:cNvSpPr>
            <a:spLocks noGrp="1"/>
          </p:cNvSpPr>
          <p:nvPr>
            <p:ph type="subTitle" idx="1"/>
          </p:nvPr>
        </p:nvSpPr>
        <p:spPr/>
        <p:txBody>
          <a:bodyPr/>
          <a:lstStyle/>
          <a:p>
            <a:r>
              <a:rPr lang="en-US"/>
              <a:t>26 June 2022</a:t>
            </a:r>
          </a:p>
        </p:txBody>
      </p:sp>
      <p:sp>
        <p:nvSpPr>
          <p:cNvPr id="4" name="Footer Placeholder 3">
            <a:extLst>
              <a:ext uri="{FF2B5EF4-FFF2-40B4-BE49-F238E27FC236}">
                <a16:creationId xmlns:a16="http://schemas.microsoft.com/office/drawing/2014/main" id="{1A4803E8-3B32-4D02-9FFB-B884B6212C74}"/>
              </a:ext>
            </a:extLst>
          </p:cNvPr>
          <p:cNvSpPr>
            <a:spLocks noGrp="1"/>
          </p:cNvSpPr>
          <p:nvPr>
            <p:ph type="ftr" sz="quarter" idx="10"/>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sp>
        <p:nvSpPr>
          <p:cNvPr id="5" name="Text Placeholder 4">
            <a:extLst>
              <a:ext uri="{FF2B5EF4-FFF2-40B4-BE49-F238E27FC236}">
                <a16:creationId xmlns:a16="http://schemas.microsoft.com/office/drawing/2014/main" id="{FEF59706-E039-4899-8A7E-A9AC80FDDFCE}"/>
              </a:ext>
            </a:extLst>
          </p:cNvPr>
          <p:cNvSpPr>
            <a:spLocks noGrp="1"/>
          </p:cNvSpPr>
          <p:nvPr>
            <p:ph type="body" sz="half" idx="2"/>
          </p:nvPr>
        </p:nvSpPr>
        <p:spPr>
          <a:xfrm>
            <a:off x="838200" y="4794853"/>
            <a:ext cx="10581269" cy="601431"/>
          </a:xfrm>
        </p:spPr>
        <p:txBody>
          <a:bodyPr vert="horz" lIns="91440" tIns="45720" rIns="91440" bIns="45720" rtlCol="0" anchor="t">
            <a:normAutofit fontScale="85000" lnSpcReduction="10000"/>
          </a:bodyPr>
          <a:lstStyle/>
          <a:p>
            <a:r>
              <a:rPr lang="en-US">
                <a:latin typeface="Arial Bold"/>
                <a:cs typeface="Arial Bold"/>
              </a:rPr>
              <a:t>Jon Baker, Mike Cunningham, Kellyn Wagner Ramsdell, Desiree Beck</a:t>
            </a:r>
            <a:endParaRPr lang="en-US"/>
          </a:p>
        </p:txBody>
      </p:sp>
    </p:spTree>
    <p:extLst>
      <p:ext uri="{BB962C8B-B14F-4D97-AF65-F5344CB8AC3E}">
        <p14:creationId xmlns:p14="http://schemas.microsoft.com/office/powerpoint/2010/main" val="3974751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32CFD0-E08F-DB27-1DA8-B9DB6209F2D0}"/>
              </a:ext>
            </a:extLst>
          </p:cNvPr>
          <p:cNvSpPr>
            <a:spLocks noGrp="1"/>
          </p:cNvSpPr>
          <p:nvPr>
            <p:ph type="title"/>
          </p:nvPr>
        </p:nvSpPr>
        <p:spPr/>
        <p:txBody>
          <a:bodyPr>
            <a:normAutofit fontScale="90000"/>
          </a:bodyPr>
          <a:lstStyle/>
          <a:p>
            <a:r>
              <a:rPr lang="en-US"/>
              <a:t>Setting the stage</a:t>
            </a:r>
          </a:p>
        </p:txBody>
      </p:sp>
      <p:sp>
        <p:nvSpPr>
          <p:cNvPr id="4" name="Footer Placeholder 3">
            <a:extLst>
              <a:ext uri="{FF2B5EF4-FFF2-40B4-BE49-F238E27FC236}">
                <a16:creationId xmlns:a16="http://schemas.microsoft.com/office/drawing/2014/main" id="{F22C7B5D-E56F-FBB9-C985-59D62237F0F6}"/>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264214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91EFE7-C72C-7B2B-6B2B-A8D96CA76DEA}"/>
              </a:ext>
            </a:extLst>
          </p:cNvPr>
          <p:cNvSpPr>
            <a:spLocks noGrp="1"/>
          </p:cNvSpPr>
          <p:nvPr>
            <p:ph type="title"/>
          </p:nvPr>
        </p:nvSpPr>
        <p:spPr/>
        <p:txBody>
          <a:bodyPr>
            <a:normAutofit/>
          </a:bodyPr>
          <a:lstStyle/>
          <a:p>
            <a:r>
              <a:rPr lang="en-US"/>
              <a:t>Workshop Scenario</a:t>
            </a:r>
          </a:p>
        </p:txBody>
      </p:sp>
      <p:sp>
        <p:nvSpPr>
          <p:cNvPr id="7" name="Content Placeholder 6">
            <a:extLst>
              <a:ext uri="{FF2B5EF4-FFF2-40B4-BE49-F238E27FC236}">
                <a16:creationId xmlns:a16="http://schemas.microsoft.com/office/drawing/2014/main" id="{92359A67-3A1E-3ED6-9E0D-B4981AA48B44}"/>
              </a:ext>
            </a:extLst>
          </p:cNvPr>
          <p:cNvSpPr>
            <a:spLocks noGrp="1"/>
          </p:cNvSpPr>
          <p:nvPr>
            <p:ph sz="half" idx="1"/>
          </p:nvPr>
        </p:nvSpPr>
        <p:spPr/>
        <p:txBody>
          <a:bodyPr vert="horz" lIns="91440" tIns="45720" rIns="91440" bIns="45720" rtlCol="0" anchor="t">
            <a:normAutofit/>
          </a:bodyPr>
          <a:lstStyle/>
          <a:p>
            <a:r>
              <a:rPr lang="en-US">
                <a:latin typeface="Georgia"/>
              </a:rPr>
              <a:t>Conti will serve as our theme</a:t>
            </a:r>
          </a:p>
          <a:p>
            <a:pPr lvl="1"/>
            <a:r>
              <a:rPr lang="en-US">
                <a:latin typeface="Georgia"/>
              </a:rPr>
              <a:t>Mapping a Conti report</a:t>
            </a:r>
          </a:p>
          <a:p>
            <a:pPr lvl="1"/>
            <a:r>
              <a:rPr lang="en-US">
                <a:latin typeface="Georgia"/>
              </a:rPr>
              <a:t>Adding Conti spinoff to ATT&amp;CK</a:t>
            </a:r>
          </a:p>
          <a:p>
            <a:pPr lvl="1"/>
            <a:r>
              <a:rPr lang="en-US">
                <a:latin typeface="Georgia"/>
              </a:rPr>
              <a:t>Model in Attack Flow</a:t>
            </a:r>
          </a:p>
          <a:p>
            <a:pPr lvl="1"/>
            <a:r>
              <a:rPr lang="en-US">
                <a:latin typeface="Georgia"/>
              </a:rPr>
              <a:t>Identify defensive gaps</a:t>
            </a:r>
          </a:p>
          <a:p>
            <a:pPr lvl="1"/>
            <a:endParaRPr lang="en-US" sz="2000"/>
          </a:p>
        </p:txBody>
      </p:sp>
      <p:sp>
        <p:nvSpPr>
          <p:cNvPr id="4" name="Slide Number Placeholder 3">
            <a:extLst>
              <a:ext uri="{FF2B5EF4-FFF2-40B4-BE49-F238E27FC236}">
                <a16:creationId xmlns:a16="http://schemas.microsoft.com/office/drawing/2014/main" id="{75BBD921-7B7E-831F-E479-67841315F9F0}"/>
              </a:ext>
            </a:extLst>
          </p:cNvPr>
          <p:cNvSpPr>
            <a:spLocks noGrp="1"/>
          </p:cNvSpPr>
          <p:nvPr>
            <p:ph type="sldNum" sz="quarter" idx="12"/>
          </p:nvPr>
        </p:nvSpPr>
        <p:spPr/>
        <p:txBody>
          <a:bodyPr/>
          <a:lstStyle/>
          <a:p>
            <a:fld id="{C2BDB01F-A054-AE49-B69E-8B7ECE16D1D6}" type="slidenum">
              <a:rPr lang="uk-UA" dirty="0" smtClean="0"/>
              <a:pPr/>
              <a:t>11</a:t>
            </a:fld>
            <a:endParaRPr lang="uk-UA"/>
          </a:p>
        </p:txBody>
      </p:sp>
      <p:sp>
        <p:nvSpPr>
          <p:cNvPr id="3" name="Footer Placeholder 2">
            <a:extLst>
              <a:ext uri="{FF2B5EF4-FFF2-40B4-BE49-F238E27FC236}">
                <a16:creationId xmlns:a16="http://schemas.microsoft.com/office/drawing/2014/main" id="{19EA842B-508C-36B7-6CBB-A8760F00DA4F}"/>
              </a:ext>
            </a:extLst>
          </p:cNvPr>
          <p:cNvSpPr>
            <a:spLocks noGrp="1"/>
          </p:cNvSpPr>
          <p:nvPr>
            <p:ph type="ftr" sz="quarter" idx="13"/>
          </p:nvPr>
        </p:nvSpPr>
        <p:spPr/>
        <p:txBody>
          <a:bodyPr/>
          <a:lstStyle/>
          <a:p>
            <a:r>
              <a:rPr lang="en-US"/>
              <a:t>© 2019 MITRE Engenuity. Approved for public release.</a:t>
            </a:r>
          </a:p>
        </p:txBody>
      </p:sp>
      <p:pic>
        <p:nvPicPr>
          <p:cNvPr id="2" name="Picture 4" descr="Graphical user interface&#10;&#10;Description automatically generated">
            <a:extLst>
              <a:ext uri="{FF2B5EF4-FFF2-40B4-BE49-F238E27FC236}">
                <a16:creationId xmlns:a16="http://schemas.microsoft.com/office/drawing/2014/main" id="{C0BC2023-0D6B-B7C0-AA19-409E5E8D53A0}"/>
              </a:ext>
            </a:extLst>
          </p:cNvPr>
          <p:cNvPicPr>
            <a:picLocks noChangeAspect="1"/>
          </p:cNvPicPr>
          <p:nvPr/>
        </p:nvPicPr>
        <p:blipFill>
          <a:blip r:embed="rId2"/>
          <a:stretch>
            <a:fillRect/>
          </a:stretch>
        </p:blipFill>
        <p:spPr>
          <a:xfrm>
            <a:off x="6828183" y="2005374"/>
            <a:ext cx="3679134" cy="3286232"/>
          </a:xfrm>
          <a:prstGeom prst="rect">
            <a:avLst/>
          </a:prstGeom>
        </p:spPr>
      </p:pic>
    </p:spTree>
    <p:extLst>
      <p:ext uri="{BB962C8B-B14F-4D97-AF65-F5344CB8AC3E}">
        <p14:creationId xmlns:p14="http://schemas.microsoft.com/office/powerpoint/2010/main" val="410334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2266F-A8A3-49C8-B257-C67D1105FFCF}"/>
              </a:ext>
            </a:extLst>
          </p:cNvPr>
          <p:cNvSpPr>
            <a:spLocks noGrp="1"/>
          </p:cNvSpPr>
          <p:nvPr>
            <p:ph type="title"/>
          </p:nvPr>
        </p:nvSpPr>
        <p:spPr/>
        <p:txBody>
          <a:bodyPr/>
          <a:lstStyle/>
          <a:p>
            <a:r>
              <a:rPr lang="en-US">
                <a:latin typeface="Arial"/>
                <a:cs typeface="Arial"/>
              </a:rPr>
              <a:t>Conti Threat Group</a:t>
            </a:r>
          </a:p>
        </p:txBody>
      </p:sp>
      <p:sp>
        <p:nvSpPr>
          <p:cNvPr id="3" name="Content Placeholder 2">
            <a:extLst>
              <a:ext uri="{FF2B5EF4-FFF2-40B4-BE49-F238E27FC236}">
                <a16:creationId xmlns:a16="http://schemas.microsoft.com/office/drawing/2014/main" id="{426A22A4-9581-4CAE-924A-AB2C7CE819C8}"/>
              </a:ext>
            </a:extLst>
          </p:cNvPr>
          <p:cNvSpPr>
            <a:spLocks noGrp="1"/>
          </p:cNvSpPr>
          <p:nvPr>
            <p:ph sz="half" idx="1"/>
          </p:nvPr>
        </p:nvSpPr>
        <p:spPr>
          <a:xfrm>
            <a:off x="838199" y="1599407"/>
            <a:ext cx="8966983" cy="4577556"/>
          </a:xfrm>
        </p:spPr>
        <p:txBody>
          <a:bodyPr vert="horz" lIns="91440" tIns="45720" rIns="91440" bIns="45720" rtlCol="0" anchor="t">
            <a:normAutofit fontScale="92500"/>
          </a:bodyPr>
          <a:lstStyle/>
          <a:p>
            <a:r>
              <a:rPr lang="en-US">
                <a:latin typeface="Georgia"/>
              </a:rPr>
              <a:t>Sophisticated ransomware operators</a:t>
            </a:r>
            <a:endParaRPr lang="en-US"/>
          </a:p>
          <a:p>
            <a:r>
              <a:rPr lang="en-US">
                <a:latin typeface="Georgia"/>
              </a:rPr>
              <a:t>Operates in an affiliate model with partnerships across multiple other threats groups</a:t>
            </a:r>
          </a:p>
          <a:p>
            <a:r>
              <a:rPr lang="en-US">
                <a:latin typeface="Georgia"/>
              </a:rPr>
              <a:t>Uses a variety of techniques common across threat groups </a:t>
            </a:r>
          </a:p>
          <a:p>
            <a:pPr marL="0" indent="0">
              <a:buNone/>
            </a:pPr>
            <a:endParaRPr lang="en-US">
              <a:latin typeface="Georgia"/>
            </a:endParaRPr>
          </a:p>
          <a:p>
            <a:pPr marL="0" indent="0" algn="ctr">
              <a:buNone/>
            </a:pPr>
            <a:r>
              <a:rPr lang="en-US" sz="3200" i="1">
                <a:solidFill>
                  <a:schemeClr val="accent5"/>
                </a:solidFill>
                <a:latin typeface="Georgia"/>
              </a:rPr>
              <a:t>While their operations have recently declined, preparing for a group like Conti will prepare an organization for many current ransomware groups. </a:t>
            </a:r>
          </a:p>
        </p:txBody>
      </p:sp>
      <p:sp>
        <p:nvSpPr>
          <p:cNvPr id="4" name="Footer Placeholder 3">
            <a:extLst>
              <a:ext uri="{FF2B5EF4-FFF2-40B4-BE49-F238E27FC236}">
                <a16:creationId xmlns:a16="http://schemas.microsoft.com/office/drawing/2014/main" id="{9D422076-18D3-4178-9403-1568E8B66880}"/>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3657836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E09D-0A8C-4DD9-BF4E-AF93E4889E64}"/>
              </a:ext>
            </a:extLst>
          </p:cNvPr>
          <p:cNvSpPr>
            <a:spLocks noGrp="1"/>
          </p:cNvSpPr>
          <p:nvPr>
            <p:ph type="title"/>
          </p:nvPr>
        </p:nvSpPr>
        <p:spPr/>
        <p:txBody>
          <a:bodyPr/>
          <a:lstStyle/>
          <a:p>
            <a:r>
              <a:rPr lang="en-US"/>
              <a:t>HSE Compromise</a:t>
            </a:r>
          </a:p>
        </p:txBody>
      </p:sp>
      <p:sp>
        <p:nvSpPr>
          <p:cNvPr id="3" name="Content Placeholder 2">
            <a:extLst>
              <a:ext uri="{FF2B5EF4-FFF2-40B4-BE49-F238E27FC236}">
                <a16:creationId xmlns:a16="http://schemas.microsoft.com/office/drawing/2014/main" id="{ED8DCAA4-A0B2-47D8-A9B9-72094480CE49}"/>
              </a:ext>
            </a:extLst>
          </p:cNvPr>
          <p:cNvSpPr>
            <a:spLocks noGrp="1"/>
          </p:cNvSpPr>
          <p:nvPr>
            <p:ph sz="half" idx="1"/>
          </p:nvPr>
        </p:nvSpPr>
        <p:spPr/>
        <p:txBody>
          <a:bodyPr vert="horz" lIns="91440" tIns="45720" rIns="91440" bIns="45720" rtlCol="0" anchor="t">
            <a:normAutofit/>
          </a:bodyPr>
          <a:lstStyle/>
          <a:p>
            <a:r>
              <a:rPr lang="en-US">
                <a:latin typeface="Georgia"/>
              </a:rPr>
              <a:t>On 14 May 2021, Ireland’s Health Services Executive (HSE) suffered a Conti ransomware attack</a:t>
            </a:r>
          </a:p>
          <a:p>
            <a:r>
              <a:rPr lang="en-US">
                <a:latin typeface="Georgia"/>
              </a:rPr>
              <a:t>Critical Incident Process led to switching off all HSE IT systems and disconnecting HNH from the Internet </a:t>
            </a:r>
            <a:endParaRPr lang="en-US"/>
          </a:p>
          <a:p>
            <a:r>
              <a:rPr lang="en-US">
                <a:latin typeface="Georgia"/>
              </a:rPr>
              <a:t>Ransom was not paid, but decryption key was provided</a:t>
            </a:r>
          </a:p>
          <a:p>
            <a:r>
              <a:rPr lang="en-US">
                <a:latin typeface="Georgia"/>
              </a:rPr>
              <a:t>Recovery took over four months</a:t>
            </a:r>
          </a:p>
          <a:p>
            <a:r>
              <a:rPr lang="en-US">
                <a:latin typeface="Georgia"/>
              </a:rPr>
              <a:t>Costs exceeded EUR €570 million / USD $600 million</a:t>
            </a:r>
          </a:p>
        </p:txBody>
      </p:sp>
      <p:sp>
        <p:nvSpPr>
          <p:cNvPr id="4" name="Footer Placeholder 3">
            <a:extLst>
              <a:ext uri="{FF2B5EF4-FFF2-40B4-BE49-F238E27FC236}">
                <a16:creationId xmlns:a16="http://schemas.microsoft.com/office/drawing/2014/main" id="{92AF4D14-0A24-4CAD-BAFE-678425B1521B}"/>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3619761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8BD4-92F4-41F6-A519-13917A2456CE}"/>
              </a:ext>
            </a:extLst>
          </p:cNvPr>
          <p:cNvSpPr>
            <a:spLocks noGrp="1"/>
          </p:cNvSpPr>
          <p:nvPr>
            <p:ph type="title"/>
          </p:nvPr>
        </p:nvSpPr>
        <p:spPr/>
        <p:txBody>
          <a:bodyPr>
            <a:normAutofit fontScale="90000"/>
          </a:bodyPr>
          <a:lstStyle/>
          <a:p>
            <a:r>
              <a:rPr lang="en-US">
                <a:latin typeface="Arial"/>
                <a:cs typeface="Arial"/>
              </a:rPr>
              <a:t>Identifying ATT&amp;CK Techniques in CTI Reports</a:t>
            </a:r>
            <a:endParaRPr lang="en-US"/>
          </a:p>
        </p:txBody>
      </p:sp>
      <p:sp>
        <p:nvSpPr>
          <p:cNvPr id="3" name="Footer Placeholder 2">
            <a:extLst>
              <a:ext uri="{FF2B5EF4-FFF2-40B4-BE49-F238E27FC236}">
                <a16:creationId xmlns:a16="http://schemas.microsoft.com/office/drawing/2014/main" id="{E1BDCF5A-8B06-4B27-8441-33C9112BFAA4}"/>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
        <p:nvSpPr>
          <p:cNvPr id="5" name="Text Placeholder 4">
            <a:extLst>
              <a:ext uri="{FF2B5EF4-FFF2-40B4-BE49-F238E27FC236}">
                <a16:creationId xmlns:a16="http://schemas.microsoft.com/office/drawing/2014/main" id="{D94DC7A1-1BFC-0C66-5CFA-31E658C34CA3}"/>
              </a:ext>
            </a:extLst>
          </p:cNvPr>
          <p:cNvSpPr txBox="1">
            <a:spLocks/>
          </p:cNvSpPr>
          <p:nvPr/>
        </p:nvSpPr>
        <p:spPr>
          <a:xfrm>
            <a:off x="838200" y="4794853"/>
            <a:ext cx="3989365" cy="601431"/>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2"/>
                </a:solidFill>
                <a:latin typeface="Georgia" panose="02040502050405020303"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Georgia" panose="02040502050405020303"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2"/>
                </a:solidFill>
                <a:latin typeface="Georgia" panose="02040502050405020303"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Georgia" panose="02040502050405020303"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FFFFFF"/>
                </a:solidFill>
                <a:latin typeface="Arial Bold"/>
                <a:cs typeface="Arial Bold"/>
              </a:rPr>
              <a:t>Kellyn Wagner Ramsdell</a:t>
            </a:r>
            <a:endParaRPr lang="en-US">
              <a:solidFill>
                <a:srgbClr val="FFFFFF"/>
              </a:solidFill>
            </a:endParaRPr>
          </a:p>
        </p:txBody>
      </p:sp>
    </p:spTree>
    <p:extLst>
      <p:ext uri="{BB962C8B-B14F-4D97-AF65-F5344CB8AC3E}">
        <p14:creationId xmlns:p14="http://schemas.microsoft.com/office/powerpoint/2010/main" val="1909076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84E1-63A8-4BD4-9D7B-D7607C1ED8B2}"/>
              </a:ext>
            </a:extLst>
          </p:cNvPr>
          <p:cNvSpPr>
            <a:spLocks noGrp="1"/>
          </p:cNvSpPr>
          <p:nvPr>
            <p:ph type="title"/>
          </p:nvPr>
        </p:nvSpPr>
        <p:spPr/>
        <p:txBody>
          <a:bodyPr/>
          <a:lstStyle/>
          <a:p>
            <a:r>
              <a:rPr lang="en-US">
                <a:latin typeface="Arial"/>
                <a:cs typeface="Arial"/>
              </a:rPr>
              <a:t>Mapping Approach</a:t>
            </a:r>
            <a:endParaRPr lang="en-US"/>
          </a:p>
        </p:txBody>
      </p:sp>
      <p:sp>
        <p:nvSpPr>
          <p:cNvPr id="3" name="Content Placeholder 2">
            <a:extLst>
              <a:ext uri="{FF2B5EF4-FFF2-40B4-BE49-F238E27FC236}">
                <a16:creationId xmlns:a16="http://schemas.microsoft.com/office/drawing/2014/main" id="{E4C25717-C52C-03F1-3FFD-F4FDA2B218AD}"/>
              </a:ext>
            </a:extLst>
          </p:cNvPr>
          <p:cNvSpPr>
            <a:spLocks noGrp="1"/>
          </p:cNvSpPr>
          <p:nvPr>
            <p:ph sz="half" idx="1"/>
          </p:nvPr>
        </p:nvSpPr>
        <p:spPr/>
        <p:txBody>
          <a:bodyPr vert="horz" lIns="91440" tIns="45720" rIns="91440" bIns="45720" rtlCol="0" anchor="t">
            <a:normAutofit/>
          </a:bodyPr>
          <a:lstStyle/>
          <a:p>
            <a:pPr marL="514350" indent="-514350">
              <a:buAutoNum type="arabicParenR"/>
            </a:pPr>
            <a:r>
              <a:rPr lang="en-US">
                <a:latin typeface="Georgia"/>
              </a:rPr>
              <a:t>Start by familiarizing yourself with ATT&amp;CK </a:t>
            </a:r>
            <a:endParaRPr lang="en-US"/>
          </a:p>
          <a:p>
            <a:pPr marL="514350" indent="-514350">
              <a:buAutoNum type="arabicParenR"/>
            </a:pPr>
            <a:r>
              <a:rPr lang="en-US">
                <a:latin typeface="Georgia"/>
              </a:rPr>
              <a:t>Identify adversary behaviors </a:t>
            </a:r>
            <a:endParaRPr lang="en-US"/>
          </a:p>
          <a:p>
            <a:pPr marL="971550" lvl="1" indent="-342900"/>
            <a:r>
              <a:rPr lang="en-US">
                <a:solidFill>
                  <a:srgbClr val="000000"/>
                </a:solidFill>
                <a:latin typeface="Georgia"/>
              </a:rPr>
              <a:t>Look for verbs</a:t>
            </a:r>
          </a:p>
          <a:p>
            <a:pPr marL="514350" indent="-514350">
              <a:buAutoNum type="arabicParenR"/>
            </a:pPr>
            <a:r>
              <a:rPr lang="en-US">
                <a:solidFill>
                  <a:srgbClr val="000000"/>
                </a:solidFill>
                <a:latin typeface="Georgia"/>
              </a:rPr>
              <a:t>Research the behaviors</a:t>
            </a:r>
          </a:p>
          <a:p>
            <a:pPr marL="514350" indent="-514350">
              <a:buAutoNum type="arabicParenR"/>
            </a:pPr>
            <a:r>
              <a:rPr lang="en-US">
                <a:solidFill>
                  <a:srgbClr val="000000"/>
                </a:solidFill>
                <a:latin typeface="Georgia"/>
              </a:rPr>
              <a:t>Associated the behavior to a tactic </a:t>
            </a:r>
          </a:p>
          <a:p>
            <a:endParaRPr lang="en-US">
              <a:solidFill>
                <a:srgbClr val="000000"/>
              </a:solidFill>
              <a:latin typeface="Georgia"/>
            </a:endParaRPr>
          </a:p>
        </p:txBody>
      </p:sp>
      <p:sp>
        <p:nvSpPr>
          <p:cNvPr id="4" name="Footer Placeholder 3">
            <a:extLst>
              <a:ext uri="{FF2B5EF4-FFF2-40B4-BE49-F238E27FC236}">
                <a16:creationId xmlns:a16="http://schemas.microsoft.com/office/drawing/2014/main" id="{D65421AE-A024-1CF7-F39E-8272F4608F63}"/>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1083397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586FD-523D-EEDE-47B4-D62ECE8611BF}"/>
              </a:ext>
            </a:extLst>
          </p:cNvPr>
          <p:cNvSpPr>
            <a:spLocks noGrp="1"/>
          </p:cNvSpPr>
          <p:nvPr>
            <p:ph type="title"/>
          </p:nvPr>
        </p:nvSpPr>
        <p:spPr/>
        <p:txBody>
          <a:bodyPr/>
          <a:lstStyle/>
          <a:p>
            <a:r>
              <a:rPr lang="en-US">
                <a:latin typeface="Arial"/>
                <a:cs typeface="Arial"/>
              </a:rPr>
              <a:t>Additional Training</a:t>
            </a:r>
            <a:endParaRPr lang="en-US"/>
          </a:p>
        </p:txBody>
      </p:sp>
      <p:sp>
        <p:nvSpPr>
          <p:cNvPr id="3" name="Content Placeholder 2">
            <a:extLst>
              <a:ext uri="{FF2B5EF4-FFF2-40B4-BE49-F238E27FC236}">
                <a16:creationId xmlns:a16="http://schemas.microsoft.com/office/drawing/2014/main" id="{86CC1659-0239-45FD-2229-B68BB923CCB8}"/>
              </a:ext>
            </a:extLst>
          </p:cNvPr>
          <p:cNvSpPr>
            <a:spLocks noGrp="1"/>
          </p:cNvSpPr>
          <p:nvPr>
            <p:ph sz="half" idx="1"/>
          </p:nvPr>
        </p:nvSpPr>
        <p:spPr>
          <a:xfrm>
            <a:off x="838199" y="1825625"/>
            <a:ext cx="5424234" cy="4351338"/>
          </a:xfrm>
        </p:spPr>
        <p:txBody>
          <a:bodyPr vert="horz" lIns="91440" tIns="45720" rIns="91440" bIns="45720" rtlCol="0" anchor="t">
            <a:normAutofit/>
          </a:bodyPr>
          <a:lstStyle/>
          <a:p>
            <a:r>
              <a:rPr lang="en-US">
                <a:latin typeface="Georgia"/>
              </a:rPr>
              <a:t>MITRE ATT&amp;CK Defender</a:t>
            </a:r>
          </a:p>
          <a:p>
            <a:r>
              <a:rPr lang="en-US">
                <a:latin typeface="Georgia"/>
              </a:rPr>
              <a:t>Recommendation: Find a mapping buddy</a:t>
            </a:r>
            <a:endParaRPr lang="en-US"/>
          </a:p>
        </p:txBody>
      </p:sp>
      <p:sp>
        <p:nvSpPr>
          <p:cNvPr id="4" name="Footer Placeholder 3">
            <a:extLst>
              <a:ext uri="{FF2B5EF4-FFF2-40B4-BE49-F238E27FC236}">
                <a16:creationId xmlns:a16="http://schemas.microsoft.com/office/drawing/2014/main" id="{63F23EC0-FCD1-1BF4-0C2C-F783FE8C1A5F}"/>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grpSp>
        <p:nvGrpSpPr>
          <p:cNvPr id="8" name="Group 7">
            <a:extLst>
              <a:ext uri="{FF2B5EF4-FFF2-40B4-BE49-F238E27FC236}">
                <a16:creationId xmlns:a16="http://schemas.microsoft.com/office/drawing/2014/main" id="{CAF96E9E-2276-575C-CC91-004E8895295D}"/>
              </a:ext>
            </a:extLst>
          </p:cNvPr>
          <p:cNvGrpSpPr/>
          <p:nvPr/>
        </p:nvGrpSpPr>
        <p:grpSpPr>
          <a:xfrm>
            <a:off x="6093618" y="1830684"/>
            <a:ext cx="5564981" cy="2214050"/>
            <a:chOff x="6093618" y="3855101"/>
            <a:chExt cx="5564981" cy="2214050"/>
          </a:xfrm>
        </p:grpSpPr>
        <p:pic>
          <p:nvPicPr>
            <p:cNvPr id="6" name="Picture 7" descr="Text&#10;&#10;Description automatically generated">
              <a:extLst>
                <a:ext uri="{FF2B5EF4-FFF2-40B4-BE49-F238E27FC236}">
                  <a16:creationId xmlns:a16="http://schemas.microsoft.com/office/drawing/2014/main" id="{73D8C0B6-F7DA-2B1E-E8EF-1FC2DAFD2AD7}"/>
                </a:ext>
              </a:extLst>
            </p:cNvPr>
            <p:cNvPicPr>
              <a:picLocks noChangeAspect="1"/>
            </p:cNvPicPr>
            <p:nvPr/>
          </p:nvPicPr>
          <p:blipFill>
            <a:blip r:embed="rId2"/>
            <a:stretch>
              <a:fillRect/>
            </a:stretch>
          </p:blipFill>
          <p:spPr>
            <a:xfrm>
              <a:off x="6093618" y="3855101"/>
              <a:ext cx="5564981" cy="1695737"/>
            </a:xfrm>
            <a:prstGeom prst="rect">
              <a:avLst/>
            </a:prstGeom>
          </p:spPr>
        </p:pic>
        <p:sp>
          <p:nvSpPr>
            <p:cNvPr id="7" name="TextBox 6">
              <a:extLst>
                <a:ext uri="{FF2B5EF4-FFF2-40B4-BE49-F238E27FC236}">
                  <a16:creationId xmlns:a16="http://schemas.microsoft.com/office/drawing/2014/main" id="{BFCF0695-9689-48CF-6440-02E02BCDC59F}"/>
                </a:ext>
              </a:extLst>
            </p:cNvPr>
            <p:cNvSpPr txBox="1"/>
            <p:nvPr/>
          </p:nvSpPr>
          <p:spPr>
            <a:xfrm>
              <a:off x="6093619" y="5545931"/>
              <a:ext cx="5564979" cy="523220"/>
            </a:xfrm>
            <a:prstGeom prst="rect">
              <a:avLst/>
            </a:prstGeom>
            <a:solidFill>
              <a:schemeClr val="accent5">
                <a:lumMod val="85000"/>
                <a:lumOff val="1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FFC000"/>
                  </a:solidFill>
                  <a:ea typeface="+mn-lt"/>
                  <a:cs typeface="+mn-lt"/>
                </a:rPr>
                <a:t>https://mitre-engenuity.org/mad/</a:t>
              </a:r>
              <a:endParaRPr lang="en-US" sz="2800" b="1">
                <a:solidFill>
                  <a:srgbClr val="FFC000"/>
                </a:solidFill>
                <a:cs typeface="Calibri"/>
              </a:endParaRPr>
            </a:p>
          </p:txBody>
        </p:sp>
      </p:grpSp>
    </p:spTree>
    <p:extLst>
      <p:ext uri="{BB962C8B-B14F-4D97-AF65-F5344CB8AC3E}">
        <p14:creationId xmlns:p14="http://schemas.microsoft.com/office/powerpoint/2010/main" val="732186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3D369D-5EFF-4971-B131-7999EC799B6D}"/>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
        <p:nvSpPr>
          <p:cNvPr id="4" name="Title 3">
            <a:extLst>
              <a:ext uri="{FF2B5EF4-FFF2-40B4-BE49-F238E27FC236}">
                <a16:creationId xmlns:a16="http://schemas.microsoft.com/office/drawing/2014/main" id="{6536E3CC-92C0-6B49-D185-9CA7A005A779}"/>
              </a:ext>
            </a:extLst>
          </p:cNvPr>
          <p:cNvSpPr>
            <a:spLocks noGrp="1"/>
          </p:cNvSpPr>
          <p:nvPr>
            <p:ph type="title"/>
          </p:nvPr>
        </p:nvSpPr>
        <p:spPr/>
        <p:txBody>
          <a:bodyPr/>
          <a:lstStyle/>
          <a:p>
            <a:r>
              <a:rPr lang="en-US">
                <a:latin typeface="Arial Bold"/>
                <a:cs typeface="Arial Bold"/>
              </a:rPr>
              <a:t>Example: US NCAS Conti Alert</a:t>
            </a:r>
            <a:endParaRPr lang="en-US"/>
          </a:p>
        </p:txBody>
      </p:sp>
      <p:pic>
        <p:nvPicPr>
          <p:cNvPr id="3" name="Picture 4" descr="Table&#10;&#10;Description automatically generated">
            <a:extLst>
              <a:ext uri="{FF2B5EF4-FFF2-40B4-BE49-F238E27FC236}">
                <a16:creationId xmlns:a16="http://schemas.microsoft.com/office/drawing/2014/main" id="{C938217D-3179-0C0C-2B7E-E2EF70944C46}"/>
              </a:ext>
            </a:extLst>
          </p:cNvPr>
          <p:cNvPicPr>
            <a:picLocks noChangeAspect="1"/>
          </p:cNvPicPr>
          <p:nvPr/>
        </p:nvPicPr>
        <p:blipFill>
          <a:blip r:embed="rId3"/>
          <a:stretch>
            <a:fillRect/>
          </a:stretch>
        </p:blipFill>
        <p:spPr>
          <a:xfrm>
            <a:off x="1422400" y="1247445"/>
            <a:ext cx="9347199" cy="4899334"/>
          </a:xfrm>
          <a:prstGeom prst="rect">
            <a:avLst/>
          </a:prstGeom>
        </p:spPr>
      </p:pic>
    </p:spTree>
    <p:extLst>
      <p:ext uri="{BB962C8B-B14F-4D97-AF65-F5344CB8AC3E}">
        <p14:creationId xmlns:p14="http://schemas.microsoft.com/office/powerpoint/2010/main" val="1728490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C33C-E49A-6FE1-D580-F3F59B95F696}"/>
              </a:ext>
            </a:extLst>
          </p:cNvPr>
          <p:cNvSpPr>
            <a:spLocks noGrp="1"/>
          </p:cNvSpPr>
          <p:nvPr>
            <p:ph type="title"/>
          </p:nvPr>
        </p:nvSpPr>
        <p:spPr/>
        <p:txBody>
          <a:bodyPr/>
          <a:lstStyle/>
          <a:p>
            <a:r>
              <a:rPr lang="en-US">
                <a:latin typeface="Arial Bold"/>
                <a:cs typeface="Arial Bold"/>
              </a:rPr>
              <a:t>NCAS Conti Alert Continued</a:t>
            </a:r>
            <a:endParaRPr lang="en-US"/>
          </a:p>
        </p:txBody>
      </p:sp>
      <p:sp>
        <p:nvSpPr>
          <p:cNvPr id="3" name="Slide Number Placeholder 2">
            <a:extLst>
              <a:ext uri="{FF2B5EF4-FFF2-40B4-BE49-F238E27FC236}">
                <a16:creationId xmlns:a16="http://schemas.microsoft.com/office/drawing/2014/main" id="{12168C8A-EC56-4DFD-FE35-7EBFDB01E857}"/>
              </a:ext>
            </a:extLst>
          </p:cNvPr>
          <p:cNvSpPr>
            <a:spLocks noGrp="1"/>
          </p:cNvSpPr>
          <p:nvPr>
            <p:ph type="sldNum" sz="quarter" idx="11"/>
          </p:nvPr>
        </p:nvSpPr>
        <p:spPr/>
        <p:txBody>
          <a:bodyPr/>
          <a:lstStyle/>
          <a:p>
            <a:fld id="{C2BDB01F-A054-AE49-B69E-8B7ECE16D1D6}" type="slidenum">
              <a:rPr lang="uk-UA" smtClean="0"/>
              <a:pPr/>
              <a:t>18</a:t>
            </a:fld>
            <a:endParaRPr lang="uk-UA"/>
          </a:p>
        </p:txBody>
      </p:sp>
      <p:pic>
        <p:nvPicPr>
          <p:cNvPr id="4" name="Picture 4" descr="Table&#10;&#10;Description automatically generated">
            <a:extLst>
              <a:ext uri="{FF2B5EF4-FFF2-40B4-BE49-F238E27FC236}">
                <a16:creationId xmlns:a16="http://schemas.microsoft.com/office/drawing/2014/main" id="{8CAD362A-6506-87D3-E5D3-5E9A125855DF}"/>
              </a:ext>
            </a:extLst>
          </p:cNvPr>
          <p:cNvPicPr>
            <a:picLocks noChangeAspect="1"/>
          </p:cNvPicPr>
          <p:nvPr/>
        </p:nvPicPr>
        <p:blipFill>
          <a:blip r:embed="rId2"/>
          <a:stretch>
            <a:fillRect/>
          </a:stretch>
        </p:blipFill>
        <p:spPr>
          <a:xfrm>
            <a:off x="321734" y="447524"/>
            <a:ext cx="11336866" cy="5723065"/>
          </a:xfrm>
          <a:prstGeom prst="rect">
            <a:avLst/>
          </a:prstGeom>
        </p:spPr>
      </p:pic>
    </p:spTree>
    <p:extLst>
      <p:ext uri="{BB962C8B-B14F-4D97-AF65-F5344CB8AC3E}">
        <p14:creationId xmlns:p14="http://schemas.microsoft.com/office/powerpoint/2010/main" val="3858599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CF0A-D471-A4EC-5A51-3426F0F5645F}"/>
              </a:ext>
            </a:extLst>
          </p:cNvPr>
          <p:cNvSpPr>
            <a:spLocks noGrp="1"/>
          </p:cNvSpPr>
          <p:nvPr>
            <p:ph type="title"/>
          </p:nvPr>
        </p:nvSpPr>
        <p:spPr/>
        <p:txBody>
          <a:bodyPr/>
          <a:lstStyle/>
          <a:p>
            <a:r>
              <a:rPr lang="en-US">
                <a:latin typeface="Arial"/>
                <a:cs typeface="Arial"/>
              </a:rPr>
              <a:t>Ways to Search</a:t>
            </a:r>
            <a:endParaRPr lang="en-US"/>
          </a:p>
        </p:txBody>
      </p:sp>
      <p:sp>
        <p:nvSpPr>
          <p:cNvPr id="3" name="Content Placeholder 2">
            <a:extLst>
              <a:ext uri="{FF2B5EF4-FFF2-40B4-BE49-F238E27FC236}">
                <a16:creationId xmlns:a16="http://schemas.microsoft.com/office/drawing/2014/main" id="{4874ACA0-37C1-AF3A-D15A-DE1DCBE5510D}"/>
              </a:ext>
            </a:extLst>
          </p:cNvPr>
          <p:cNvSpPr>
            <a:spLocks noGrp="1"/>
          </p:cNvSpPr>
          <p:nvPr>
            <p:ph sz="half" idx="1"/>
          </p:nvPr>
        </p:nvSpPr>
        <p:spPr>
          <a:xfrm>
            <a:off x="838199" y="1825625"/>
            <a:ext cx="4644287" cy="4351338"/>
          </a:xfrm>
        </p:spPr>
        <p:txBody>
          <a:bodyPr vert="horz" lIns="91440" tIns="45720" rIns="91440" bIns="45720" rtlCol="0" anchor="t">
            <a:normAutofit/>
          </a:bodyPr>
          <a:lstStyle/>
          <a:p>
            <a:r>
              <a:rPr lang="en-US" b="1">
                <a:latin typeface="Georgia"/>
              </a:rPr>
              <a:t>ATT&amp;CK Powered Suit Google Chrome Extension</a:t>
            </a:r>
          </a:p>
          <a:p>
            <a:endParaRPr lang="en-US" b="1">
              <a:latin typeface="Georgia"/>
            </a:endParaRPr>
          </a:p>
          <a:p>
            <a:r>
              <a:rPr lang="en-US">
                <a:latin typeface="Georgia"/>
                <a:hlinkClick r:id="rId2"/>
              </a:rPr>
              <a:t>https://attack.mitre.org/</a:t>
            </a:r>
            <a:endParaRPr lang="en-US">
              <a:latin typeface="Georgia"/>
            </a:endParaRPr>
          </a:p>
          <a:p>
            <a:endParaRPr lang="en-US"/>
          </a:p>
          <a:p>
            <a:r>
              <a:rPr lang="en-US">
                <a:latin typeface="Georgia"/>
              </a:rPr>
              <a:t>Favored search engine </a:t>
            </a:r>
          </a:p>
          <a:p>
            <a:endParaRPr lang="en-US"/>
          </a:p>
        </p:txBody>
      </p:sp>
      <p:sp>
        <p:nvSpPr>
          <p:cNvPr id="4" name="Footer Placeholder 3">
            <a:extLst>
              <a:ext uri="{FF2B5EF4-FFF2-40B4-BE49-F238E27FC236}">
                <a16:creationId xmlns:a16="http://schemas.microsoft.com/office/drawing/2014/main" id="{0B3E27C3-5142-4619-FDA6-C888FC5D2CED}"/>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6" name="Picture 6" descr="Logo, company name&#10;&#10;Description automatically generated">
            <a:extLst>
              <a:ext uri="{FF2B5EF4-FFF2-40B4-BE49-F238E27FC236}">
                <a16:creationId xmlns:a16="http://schemas.microsoft.com/office/drawing/2014/main" id="{AC502533-B770-205D-C1CC-C4A672426445}"/>
              </a:ext>
            </a:extLst>
          </p:cNvPr>
          <p:cNvPicPr>
            <a:picLocks noChangeAspect="1"/>
          </p:cNvPicPr>
          <p:nvPr/>
        </p:nvPicPr>
        <p:blipFill>
          <a:blip r:embed="rId3"/>
          <a:stretch>
            <a:fillRect/>
          </a:stretch>
        </p:blipFill>
        <p:spPr>
          <a:xfrm>
            <a:off x="6678411" y="4673514"/>
            <a:ext cx="4619767" cy="958186"/>
          </a:xfrm>
          <a:prstGeom prst="rect">
            <a:avLst/>
          </a:prstGeom>
          <a:ln w="28575">
            <a:solidFill>
              <a:srgbClr val="FFC000"/>
            </a:solidFill>
          </a:ln>
        </p:spPr>
      </p:pic>
      <p:pic>
        <p:nvPicPr>
          <p:cNvPr id="7" name="Picture 6">
            <a:extLst>
              <a:ext uri="{FF2B5EF4-FFF2-40B4-BE49-F238E27FC236}">
                <a16:creationId xmlns:a16="http://schemas.microsoft.com/office/drawing/2014/main" id="{8D5C217B-1990-552C-C637-6654AF7A7CE9}"/>
              </a:ext>
            </a:extLst>
          </p:cNvPr>
          <p:cNvPicPr>
            <a:picLocks noChangeAspect="1"/>
          </p:cNvPicPr>
          <p:nvPr/>
        </p:nvPicPr>
        <p:blipFill>
          <a:blip r:embed="rId4"/>
          <a:stretch>
            <a:fillRect/>
          </a:stretch>
        </p:blipFill>
        <p:spPr>
          <a:xfrm>
            <a:off x="5773764" y="828653"/>
            <a:ext cx="6171827" cy="3610519"/>
          </a:xfrm>
          <a:prstGeom prst="rect">
            <a:avLst/>
          </a:prstGeom>
          <a:ln w="19050">
            <a:solidFill>
              <a:schemeClr val="bg1"/>
            </a:solidFill>
          </a:ln>
        </p:spPr>
      </p:pic>
    </p:spTree>
    <p:extLst>
      <p:ext uri="{BB962C8B-B14F-4D97-AF65-F5344CB8AC3E}">
        <p14:creationId xmlns:p14="http://schemas.microsoft.com/office/powerpoint/2010/main" val="147425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8DF1-5141-457A-8CE2-1A64D58D2233}"/>
              </a:ext>
            </a:extLst>
          </p:cNvPr>
          <p:cNvSpPr>
            <a:spLocks noGrp="1"/>
          </p:cNvSpPr>
          <p:nvPr>
            <p:ph type="title"/>
          </p:nvPr>
        </p:nvSpPr>
        <p:spPr/>
        <p:txBody>
          <a:bodyPr/>
          <a:lstStyle/>
          <a:p>
            <a:r>
              <a:rPr lang="en-US">
                <a:latin typeface="Arial"/>
                <a:cs typeface="Arial"/>
              </a:rPr>
              <a:t>Agenda</a:t>
            </a:r>
            <a:endParaRPr lang="en-US"/>
          </a:p>
        </p:txBody>
      </p:sp>
      <p:sp>
        <p:nvSpPr>
          <p:cNvPr id="3" name="Content Placeholder 2">
            <a:extLst>
              <a:ext uri="{FF2B5EF4-FFF2-40B4-BE49-F238E27FC236}">
                <a16:creationId xmlns:a16="http://schemas.microsoft.com/office/drawing/2014/main" id="{36248091-ABF1-46F3-A74B-EF28D5608DB6}"/>
              </a:ext>
            </a:extLst>
          </p:cNvPr>
          <p:cNvSpPr>
            <a:spLocks noGrp="1"/>
          </p:cNvSpPr>
          <p:nvPr>
            <p:ph sz="half" idx="1"/>
          </p:nvPr>
        </p:nvSpPr>
        <p:spPr/>
        <p:txBody>
          <a:bodyPr vert="horz" lIns="91440" tIns="45720" rIns="91440" bIns="45720" rtlCol="0" anchor="t">
            <a:normAutofit/>
          </a:bodyPr>
          <a:lstStyle/>
          <a:p>
            <a:r>
              <a:rPr lang="en-US">
                <a:latin typeface="Georgia"/>
              </a:rPr>
              <a:t>Identifying ATT&amp;CK Techniques in CTI reports</a:t>
            </a:r>
            <a:endParaRPr lang="en-US"/>
          </a:p>
          <a:p>
            <a:r>
              <a:rPr lang="en-US">
                <a:latin typeface="Georgia"/>
              </a:rPr>
              <a:t>Extending &amp; Customizing ATT&amp;CK</a:t>
            </a:r>
          </a:p>
          <a:p>
            <a:r>
              <a:rPr lang="en-US">
                <a:latin typeface="Georgia"/>
              </a:rPr>
              <a:t>Building Attack Flows with ATT&amp;CK</a:t>
            </a:r>
          </a:p>
          <a:p>
            <a:r>
              <a:rPr lang="en-US">
                <a:latin typeface="Georgia"/>
              </a:rPr>
              <a:t>Using Security Controls to Identify Gaps</a:t>
            </a:r>
            <a:endParaRPr lang="en-US"/>
          </a:p>
          <a:p>
            <a:endParaRPr lang="en-US"/>
          </a:p>
          <a:p>
            <a:endParaRPr lang="en-US"/>
          </a:p>
        </p:txBody>
      </p:sp>
      <p:sp>
        <p:nvSpPr>
          <p:cNvPr id="4" name="Footer Placeholder 3">
            <a:extLst>
              <a:ext uri="{FF2B5EF4-FFF2-40B4-BE49-F238E27FC236}">
                <a16:creationId xmlns:a16="http://schemas.microsoft.com/office/drawing/2014/main" id="{9C3DD8E6-5A4C-43CA-8F79-A42B1EE6683A}"/>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177411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A9618-8A4C-7CB0-399E-1490CC78A66F}"/>
              </a:ext>
            </a:extLst>
          </p:cNvPr>
          <p:cNvSpPr>
            <a:spLocks noGrp="1"/>
          </p:cNvSpPr>
          <p:nvPr>
            <p:ph type="body" sz="quarter" idx="10"/>
          </p:nvPr>
        </p:nvSpPr>
        <p:spPr>
          <a:xfrm>
            <a:off x="804672" y="2672310"/>
            <a:ext cx="11368983" cy="1533930"/>
          </a:xfrm>
        </p:spPr>
        <p:txBody>
          <a:bodyPr vert="horz" lIns="0" tIns="45720" rIns="91440" bIns="45720" rtlCol="0" anchor="t">
            <a:noAutofit/>
          </a:bodyPr>
          <a:lstStyle/>
          <a:p>
            <a:r>
              <a:rPr lang="en-US">
                <a:solidFill>
                  <a:schemeClr val="tx1"/>
                </a:solidFill>
                <a:latin typeface="Arial"/>
                <a:cs typeface="Arial"/>
              </a:rPr>
              <a:t>Hands-On Mapping Activity</a:t>
            </a:r>
            <a:endParaRPr lang="en-US" sz="3600">
              <a:latin typeface="Arial Bold"/>
              <a:cs typeface="Arial Bold"/>
            </a:endParaRPr>
          </a:p>
        </p:txBody>
      </p:sp>
      <p:sp>
        <p:nvSpPr>
          <p:cNvPr id="4" name="Footer Placeholder 3">
            <a:extLst>
              <a:ext uri="{FF2B5EF4-FFF2-40B4-BE49-F238E27FC236}">
                <a16:creationId xmlns:a16="http://schemas.microsoft.com/office/drawing/2014/main" id="{C55FE8C0-E4D9-D435-2FF9-F2D59FB8557E}"/>
              </a:ext>
            </a:extLst>
          </p:cNvPr>
          <p:cNvSpPr>
            <a:spLocks noGrp="1"/>
          </p:cNvSpPr>
          <p:nvPr>
            <p:ph type="ftr" sz="quarter" idx="11"/>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153918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8BD4-92F4-41F6-A519-13917A2456CE}"/>
              </a:ext>
            </a:extLst>
          </p:cNvPr>
          <p:cNvSpPr>
            <a:spLocks noGrp="1"/>
          </p:cNvSpPr>
          <p:nvPr>
            <p:ph type="title"/>
          </p:nvPr>
        </p:nvSpPr>
        <p:spPr/>
        <p:txBody>
          <a:bodyPr>
            <a:normAutofit fontScale="90000"/>
          </a:bodyPr>
          <a:lstStyle/>
          <a:p>
            <a:r>
              <a:rPr lang="en-US">
                <a:latin typeface="Arial"/>
                <a:cs typeface="Arial"/>
              </a:rPr>
              <a:t>Extending &amp; Customizing ATT&amp;CK</a:t>
            </a:r>
            <a:endParaRPr lang="en-US"/>
          </a:p>
        </p:txBody>
      </p:sp>
      <p:sp>
        <p:nvSpPr>
          <p:cNvPr id="3" name="Footer Placeholder 2">
            <a:extLst>
              <a:ext uri="{FF2B5EF4-FFF2-40B4-BE49-F238E27FC236}">
                <a16:creationId xmlns:a16="http://schemas.microsoft.com/office/drawing/2014/main" id="{E1BDCF5A-8B06-4B27-8441-33C9112BFAA4}"/>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
        <p:nvSpPr>
          <p:cNvPr id="5" name="Text Placeholder 4">
            <a:extLst>
              <a:ext uri="{FF2B5EF4-FFF2-40B4-BE49-F238E27FC236}">
                <a16:creationId xmlns:a16="http://schemas.microsoft.com/office/drawing/2014/main" id="{D94DC7A1-1BFC-0C66-5CFA-31E658C34CA3}"/>
              </a:ext>
            </a:extLst>
          </p:cNvPr>
          <p:cNvSpPr txBox="1">
            <a:spLocks/>
          </p:cNvSpPr>
          <p:nvPr/>
        </p:nvSpPr>
        <p:spPr>
          <a:xfrm>
            <a:off x="838200" y="4794853"/>
            <a:ext cx="3989365" cy="60143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2"/>
                </a:solidFill>
                <a:latin typeface="Georgia" panose="02040502050405020303"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Georgia" panose="02040502050405020303"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2"/>
                </a:solidFill>
                <a:latin typeface="Georgia" panose="02040502050405020303"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Georgia" panose="02040502050405020303"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FFFFFF"/>
                </a:solidFill>
                <a:latin typeface="Arial Bold"/>
                <a:cs typeface="Arial Bold"/>
              </a:rPr>
              <a:t>Mike Cunningham</a:t>
            </a:r>
            <a:endParaRPr lang="en-US">
              <a:solidFill>
                <a:srgbClr val="FFFFFF"/>
              </a:solidFill>
            </a:endParaRPr>
          </a:p>
        </p:txBody>
      </p:sp>
    </p:spTree>
    <p:extLst>
      <p:ext uri="{BB962C8B-B14F-4D97-AF65-F5344CB8AC3E}">
        <p14:creationId xmlns:p14="http://schemas.microsoft.com/office/powerpoint/2010/main" val="2504202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A701EDF-35FA-5A44-87B5-14BF4AFD5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914" y="983607"/>
            <a:ext cx="6163192" cy="4943200"/>
          </a:xfrm>
          <a:prstGeom prst="rect">
            <a:avLst/>
          </a:prstGeom>
        </p:spPr>
      </p:pic>
      <p:pic>
        <p:nvPicPr>
          <p:cNvPr id="4" name="Picture 3">
            <a:extLst>
              <a:ext uri="{FF2B5EF4-FFF2-40B4-BE49-F238E27FC236}">
                <a16:creationId xmlns:a16="http://schemas.microsoft.com/office/drawing/2014/main" id="{F8508F98-AED0-C041-8AB3-6286376C2880}"/>
              </a:ext>
            </a:extLst>
          </p:cNvPr>
          <p:cNvPicPr>
            <a:picLocks noChangeAspect="1"/>
          </p:cNvPicPr>
          <p:nvPr/>
        </p:nvPicPr>
        <p:blipFill>
          <a:blip r:embed="rId4"/>
          <a:stretch>
            <a:fillRect/>
          </a:stretch>
        </p:blipFill>
        <p:spPr>
          <a:xfrm>
            <a:off x="10157734" y="3923472"/>
            <a:ext cx="1921015" cy="2329846"/>
          </a:xfrm>
          <a:prstGeom prst="rect">
            <a:avLst/>
          </a:prstGeom>
          <a:effectLst>
            <a:outerShdw blurRad="50800" dist="38100" dir="5400000" sx="101086" sy="101086" algn="t" rotWithShape="0">
              <a:prstClr val="black">
                <a:alpha val="40000"/>
              </a:prstClr>
            </a:outerShdw>
          </a:effectLst>
        </p:spPr>
      </p:pic>
      <p:sp>
        <p:nvSpPr>
          <p:cNvPr id="2" name="Title 1">
            <a:extLst>
              <a:ext uri="{FF2B5EF4-FFF2-40B4-BE49-F238E27FC236}">
                <a16:creationId xmlns:a16="http://schemas.microsoft.com/office/drawing/2014/main" id="{A738E643-0F0F-914E-9857-FC01B9BFB3AD}"/>
              </a:ext>
            </a:extLst>
          </p:cNvPr>
          <p:cNvSpPr>
            <a:spLocks noGrp="1"/>
          </p:cNvSpPr>
          <p:nvPr>
            <p:ph type="title"/>
          </p:nvPr>
        </p:nvSpPr>
        <p:spPr>
          <a:xfrm>
            <a:off x="5048765" y="244956"/>
            <a:ext cx="6459136" cy="847542"/>
          </a:xfrm>
        </p:spPr>
        <p:txBody>
          <a:bodyPr>
            <a:normAutofit/>
          </a:bodyPr>
          <a:lstStyle/>
          <a:p>
            <a:pPr algn="ctr"/>
            <a:r>
              <a:rPr lang="en-US"/>
              <a:t>ATT&amp;CK Workbench</a:t>
            </a:r>
            <a:endParaRPr lang="en-US" b="0"/>
          </a:p>
        </p:txBody>
      </p:sp>
      <p:sp>
        <p:nvSpPr>
          <p:cNvPr id="28" name="Rectangle 27">
            <a:extLst>
              <a:ext uri="{FF2B5EF4-FFF2-40B4-BE49-F238E27FC236}">
                <a16:creationId xmlns:a16="http://schemas.microsoft.com/office/drawing/2014/main" id="{C9FAD104-827B-834E-BC05-6F8B7E211DA5}"/>
              </a:ext>
            </a:extLst>
          </p:cNvPr>
          <p:cNvSpPr/>
          <p:nvPr/>
        </p:nvSpPr>
        <p:spPr>
          <a:xfrm>
            <a:off x="246491" y="261627"/>
            <a:ext cx="4467811" cy="1873087"/>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241C5"/>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3492F2D-0320-DD43-8D95-EC22503B014C}"/>
              </a:ext>
            </a:extLst>
          </p:cNvPr>
          <p:cNvSpPr txBox="1"/>
          <p:nvPr/>
        </p:nvSpPr>
        <p:spPr>
          <a:xfrm>
            <a:off x="246491" y="244956"/>
            <a:ext cx="4467811"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Problem</a:t>
            </a:r>
            <a:endPar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A98A254-0487-0B46-9AD6-763ADFE50F7C}"/>
              </a:ext>
            </a:extLst>
          </p:cNvPr>
          <p:cNvSpPr txBox="1"/>
          <p:nvPr/>
        </p:nvSpPr>
        <p:spPr>
          <a:xfrm>
            <a:off x="1168188" y="898824"/>
            <a:ext cx="353379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rPr>
              <a:t>Defenders struggle to integrate their organization’s local knowledge of adversaries and their TTPs with the public ATT&amp;CK knowledge base.</a:t>
            </a:r>
          </a:p>
        </p:txBody>
      </p:sp>
      <p:pic>
        <p:nvPicPr>
          <p:cNvPr id="31" name="Picture 30" descr="Icon&#10;&#10;Description automatically generated">
            <a:extLst>
              <a:ext uri="{FF2B5EF4-FFF2-40B4-BE49-F238E27FC236}">
                <a16:creationId xmlns:a16="http://schemas.microsoft.com/office/drawing/2014/main" id="{5B288D1D-9C5C-674A-B2DE-6102ADDDD4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534" y="877540"/>
            <a:ext cx="989017" cy="1006751"/>
          </a:xfrm>
          <a:prstGeom prst="rect">
            <a:avLst/>
          </a:prstGeom>
        </p:spPr>
      </p:pic>
      <p:sp>
        <p:nvSpPr>
          <p:cNvPr id="32" name="Rectangle 31">
            <a:extLst>
              <a:ext uri="{FF2B5EF4-FFF2-40B4-BE49-F238E27FC236}">
                <a16:creationId xmlns:a16="http://schemas.microsoft.com/office/drawing/2014/main" id="{D95050C7-3E5F-9B40-9A1B-6E7940E8A08C}"/>
              </a:ext>
            </a:extLst>
          </p:cNvPr>
          <p:cNvSpPr/>
          <p:nvPr/>
        </p:nvSpPr>
        <p:spPr>
          <a:xfrm>
            <a:off x="246491" y="2319979"/>
            <a:ext cx="4443168" cy="1865582"/>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241C5"/>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ABAD26C5-F2A8-4B4F-BA17-9A863DA2C2A9}"/>
              </a:ext>
            </a:extLst>
          </p:cNvPr>
          <p:cNvSpPr txBox="1"/>
          <p:nvPr/>
        </p:nvSpPr>
        <p:spPr>
          <a:xfrm>
            <a:off x="246491" y="2319978"/>
            <a:ext cx="4443168"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Solution</a:t>
            </a: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EF42B06-4E49-BC47-8330-5FDFF1FD09AF}"/>
              </a:ext>
            </a:extLst>
          </p:cNvPr>
          <p:cNvSpPr/>
          <p:nvPr/>
        </p:nvSpPr>
        <p:spPr>
          <a:xfrm>
            <a:off x="246490" y="4376106"/>
            <a:ext cx="4443168" cy="1865581"/>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241C5"/>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7F68FC5-1912-6E4F-BE5D-C3317187C1E1}"/>
              </a:ext>
            </a:extLst>
          </p:cNvPr>
          <p:cNvSpPr txBox="1"/>
          <p:nvPr/>
        </p:nvSpPr>
        <p:spPr>
          <a:xfrm>
            <a:off x="246490" y="4379898"/>
            <a:ext cx="4443168"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Impact</a:t>
            </a: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97844AC-DFF6-404F-86E4-EBBE5A0DF3E3}"/>
              </a:ext>
            </a:extLst>
          </p:cNvPr>
          <p:cNvSpPr txBox="1"/>
          <p:nvPr/>
        </p:nvSpPr>
        <p:spPr>
          <a:xfrm>
            <a:off x="1168188" y="2951945"/>
            <a:ext cx="3509150" cy="95410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rPr>
              <a:t>Build an open-source software tool that allows organizations to manage and extend their own local version of ATT&amp;CK and keep it in sync with MITRE’s knowledge base.</a:t>
            </a:r>
          </a:p>
        </p:txBody>
      </p:sp>
      <p:pic>
        <p:nvPicPr>
          <p:cNvPr id="37" name="Picture 36" descr="Icon&#10;&#10;Description automatically generated">
            <a:extLst>
              <a:ext uri="{FF2B5EF4-FFF2-40B4-BE49-F238E27FC236}">
                <a16:creationId xmlns:a16="http://schemas.microsoft.com/office/drawing/2014/main" id="{D13C58DA-E7CF-FD49-BBBF-BF6A4B0C9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51" y="2847401"/>
            <a:ext cx="1200499" cy="1163197"/>
          </a:xfrm>
          <a:prstGeom prst="rect">
            <a:avLst/>
          </a:prstGeom>
          <a:ln>
            <a:noFill/>
          </a:ln>
        </p:spPr>
      </p:pic>
      <p:sp>
        <p:nvSpPr>
          <p:cNvPr id="38" name="TextBox 37">
            <a:extLst>
              <a:ext uri="{FF2B5EF4-FFF2-40B4-BE49-F238E27FC236}">
                <a16:creationId xmlns:a16="http://schemas.microsoft.com/office/drawing/2014/main" id="{14078C38-155C-B449-A103-C56B27762343}"/>
              </a:ext>
            </a:extLst>
          </p:cNvPr>
          <p:cNvSpPr txBox="1"/>
          <p:nvPr/>
        </p:nvSpPr>
        <p:spPr>
          <a:xfrm>
            <a:off x="1167539" y="5046679"/>
            <a:ext cx="3509150" cy="95410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rPr>
              <a:t>Drastically reduces the barriers for defenders to ensure that their threat intelligence is aligned with the public ATT&amp;CK knowledge base.</a:t>
            </a:r>
          </a:p>
        </p:txBody>
      </p:sp>
      <p:pic>
        <p:nvPicPr>
          <p:cNvPr id="39" name="Picture 38" descr="Icon&#10;&#10;Description automatically generated with low confidence">
            <a:extLst>
              <a:ext uri="{FF2B5EF4-FFF2-40B4-BE49-F238E27FC236}">
                <a16:creationId xmlns:a16="http://schemas.microsoft.com/office/drawing/2014/main" id="{2D420281-01A8-CC40-8F68-7E5CBE1833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777" y="5045431"/>
            <a:ext cx="981732" cy="949796"/>
          </a:xfrm>
          <a:prstGeom prst="rect">
            <a:avLst/>
          </a:prstGeom>
        </p:spPr>
      </p:pic>
      <p:sp>
        <p:nvSpPr>
          <p:cNvPr id="16" name="Footer Placeholder 3">
            <a:extLst>
              <a:ext uri="{FF2B5EF4-FFF2-40B4-BE49-F238E27FC236}">
                <a16:creationId xmlns:a16="http://schemas.microsoft.com/office/drawing/2014/main" id="{B9274899-B1AD-6C47-A186-52D1D8AB70D8}"/>
              </a:ext>
            </a:extLst>
          </p:cNvPr>
          <p:cNvSpPr>
            <a:spLocks noGrp="1"/>
          </p:cNvSpPr>
          <p:nvPr>
            <p:ph type="ftr" sz="quarter" idx="13"/>
          </p:nvPr>
        </p:nvSpPr>
        <p:spPr>
          <a:xfrm>
            <a:off x="830150" y="6364877"/>
            <a:ext cx="1815774"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241C5"/>
                </a:solidFill>
                <a:effectLst/>
                <a:uLnTx/>
                <a:uFillTx/>
                <a:latin typeface="Calibri" panose="020F0502020204030204"/>
                <a:ea typeface="+mn-ea"/>
                <a:cs typeface="+mn-cs"/>
              </a:rPr>
              <a:t>© 2022 MITRE Engenuity</a:t>
            </a:r>
          </a:p>
        </p:txBody>
      </p:sp>
      <p:sp>
        <p:nvSpPr>
          <p:cNvPr id="19" name="Google Shape;1478;p8">
            <a:extLst>
              <a:ext uri="{FF2B5EF4-FFF2-40B4-BE49-F238E27FC236}">
                <a16:creationId xmlns:a16="http://schemas.microsoft.com/office/drawing/2014/main" id="{B81DFC0A-B518-04C4-4965-DEA2E45CD91F}"/>
              </a:ext>
            </a:extLst>
          </p:cNvPr>
          <p:cNvSpPr txBox="1"/>
          <p:nvPr/>
        </p:nvSpPr>
        <p:spPr>
          <a:xfrm>
            <a:off x="4909436" y="5672082"/>
            <a:ext cx="5028520" cy="646290"/>
          </a:xfrm>
          <a:prstGeom prst="rect">
            <a:avLst/>
          </a:prstGeom>
          <a:solidFill>
            <a:srgbClr val="F0F1F2"/>
          </a:solidFill>
          <a:ln w="19050" cap="flat" cmpd="sng">
            <a:solidFill>
              <a:srgbClr val="6141C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6141C5"/>
              </a:buClr>
              <a:buSzPts val="1800"/>
              <a:buFont typeface="Arial"/>
              <a:buNone/>
              <a:tabLst/>
              <a:defRPr/>
            </a:pPr>
            <a:r>
              <a:rPr kumimoji="0" lang="en-US" sz="1800" b="0" i="0" u="none" strike="noStrike" kern="0" cap="none" spc="0" normalizeH="0" baseline="0" noProof="0">
                <a:ln>
                  <a:noFill/>
                </a:ln>
                <a:solidFill>
                  <a:srgbClr val="6141C5"/>
                </a:solidFill>
                <a:effectLst/>
                <a:uLnTx/>
                <a:uFillTx/>
                <a:latin typeface="Arial"/>
                <a:ea typeface="Arial"/>
                <a:cs typeface="Arial"/>
                <a:sym typeface="Arial"/>
              </a:rPr>
              <a:t>Allow users to explore, create, annotate, and share extensions of MITRE ATT&amp;CK.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93950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E5D9C-24E0-6B43-8449-34C76B962239}"/>
              </a:ext>
            </a:extLst>
          </p:cNvPr>
          <p:cNvSpPr>
            <a:spLocks noGrp="1"/>
          </p:cNvSpPr>
          <p:nvPr>
            <p:ph type="title"/>
          </p:nvPr>
        </p:nvSpPr>
        <p:spPr>
          <a:xfrm>
            <a:off x="804670" y="576072"/>
            <a:ext cx="9409594" cy="685800"/>
          </a:xfrm>
        </p:spPr>
        <p:txBody>
          <a:bodyPr>
            <a:normAutofit fontScale="90000"/>
          </a:bodyPr>
          <a:lstStyle/>
          <a:p>
            <a:r>
              <a:rPr lang="en-US">
                <a:solidFill>
                  <a:schemeClr val="bg1"/>
                </a:solidFill>
              </a:rPr>
              <a:t>What do we mean by “Extension?”</a:t>
            </a:r>
          </a:p>
        </p:txBody>
      </p:sp>
      <p:sp>
        <p:nvSpPr>
          <p:cNvPr id="12" name="TextBox 11">
            <a:extLst>
              <a:ext uri="{FF2B5EF4-FFF2-40B4-BE49-F238E27FC236}">
                <a16:creationId xmlns:a16="http://schemas.microsoft.com/office/drawing/2014/main" id="{6582468A-9AF1-8D4C-95CE-827389B44395}"/>
              </a:ext>
            </a:extLst>
          </p:cNvPr>
          <p:cNvSpPr txBox="1"/>
          <p:nvPr/>
        </p:nvSpPr>
        <p:spPr>
          <a:xfrm>
            <a:off x="2817459" y="2608927"/>
            <a:ext cx="8386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0F1F2">
                    <a:lumMod val="50000"/>
                  </a:srgbClr>
                </a:solidFill>
                <a:effectLst/>
                <a:uLnTx/>
                <a:uFillTx/>
                <a:latin typeface="Arial" panose="020B0604020202020204"/>
                <a:ea typeface="+mn-ea"/>
                <a:cs typeface="+mn-cs"/>
              </a:rPr>
              <a:t>and/or</a:t>
            </a:r>
          </a:p>
        </p:txBody>
      </p:sp>
      <p:sp>
        <p:nvSpPr>
          <p:cNvPr id="13" name="Round Same Side Corner Rectangle 12">
            <a:extLst>
              <a:ext uri="{FF2B5EF4-FFF2-40B4-BE49-F238E27FC236}">
                <a16:creationId xmlns:a16="http://schemas.microsoft.com/office/drawing/2014/main" id="{84561AFC-9ECE-0042-95D0-463F2409CA9F}"/>
              </a:ext>
            </a:extLst>
          </p:cNvPr>
          <p:cNvSpPr/>
          <p:nvPr/>
        </p:nvSpPr>
        <p:spPr>
          <a:xfrm rot="16200000">
            <a:off x="5042575" y="637277"/>
            <a:ext cx="1208623" cy="2918707"/>
          </a:xfrm>
          <a:prstGeom prst="round2SameRect">
            <a:avLst>
              <a:gd name="adj1" fmla="val 6448"/>
              <a:gd name="adj2" fmla="val 0"/>
            </a:avLst>
          </a:prstGeom>
          <a:solidFill>
            <a:srgbClr val="C73F1F"/>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0F1F2"/>
                </a:solidFill>
                <a:effectLst/>
                <a:uLnTx/>
                <a:uFillTx/>
                <a:latin typeface="Arial" panose="020B0604020202020204"/>
                <a:ea typeface="+mn-ea"/>
                <a:cs typeface="+mn-cs"/>
              </a:rPr>
              <a:t>ATT&amp;CK</a:t>
            </a:r>
          </a:p>
        </p:txBody>
      </p:sp>
      <p:sp>
        <p:nvSpPr>
          <p:cNvPr id="14" name="Round Same Side Corner Rectangle 13">
            <a:extLst>
              <a:ext uri="{FF2B5EF4-FFF2-40B4-BE49-F238E27FC236}">
                <a16:creationId xmlns:a16="http://schemas.microsoft.com/office/drawing/2014/main" id="{ED1275EC-B148-9948-A9C5-8AC653351632}"/>
              </a:ext>
            </a:extLst>
          </p:cNvPr>
          <p:cNvSpPr/>
          <p:nvPr/>
        </p:nvSpPr>
        <p:spPr>
          <a:xfrm rot="5400000">
            <a:off x="7960422" y="638141"/>
            <a:ext cx="1210348" cy="2918707"/>
          </a:xfrm>
          <a:prstGeom prst="round2SameRect">
            <a:avLst>
              <a:gd name="adj1" fmla="val 8638"/>
              <a:gd name="adj2" fmla="val 0"/>
            </a:avLst>
          </a:prstGeom>
          <a:solidFill>
            <a:schemeClr val="tx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241C5"/>
                </a:solidFill>
                <a:effectLst/>
                <a:uLnTx/>
                <a:uFillTx/>
                <a:latin typeface="Arial" panose="020B0604020202020204"/>
                <a:ea typeface="+mn-ea"/>
                <a:cs typeface="+mn-cs"/>
              </a:rPr>
              <a:t>New Objects</a:t>
            </a:r>
          </a:p>
        </p:txBody>
      </p:sp>
      <p:sp>
        <p:nvSpPr>
          <p:cNvPr id="19" name="Rounded Rectangle 18">
            <a:extLst>
              <a:ext uri="{FF2B5EF4-FFF2-40B4-BE49-F238E27FC236}">
                <a16:creationId xmlns:a16="http://schemas.microsoft.com/office/drawing/2014/main" id="{ADF394C6-6911-164C-9319-B3BC24F68129}"/>
              </a:ext>
            </a:extLst>
          </p:cNvPr>
          <p:cNvSpPr/>
          <p:nvPr/>
        </p:nvSpPr>
        <p:spPr>
          <a:xfrm>
            <a:off x="4187533" y="2942330"/>
            <a:ext cx="5837417" cy="1233939"/>
          </a:xfrm>
          <a:prstGeom prst="roundRect">
            <a:avLst>
              <a:gd name="adj" fmla="val 10828"/>
            </a:avLst>
          </a:prstGeom>
          <a:solidFill>
            <a:srgbClr val="C73F1F"/>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panose="020B0604020202020204"/>
                <a:ea typeface="+mn-ea"/>
                <a:cs typeface="+mn-cs"/>
              </a:rPr>
              <a:t>ATT&amp;CK with modified objects</a:t>
            </a:r>
          </a:p>
        </p:txBody>
      </p:sp>
      <p:sp>
        <p:nvSpPr>
          <p:cNvPr id="23" name="Rectangle 22">
            <a:extLst>
              <a:ext uri="{FF2B5EF4-FFF2-40B4-BE49-F238E27FC236}">
                <a16:creationId xmlns:a16="http://schemas.microsoft.com/office/drawing/2014/main" id="{D0D2F7BB-7F0C-844A-81AA-9F2ECD2C4421}"/>
              </a:ext>
            </a:extLst>
          </p:cNvPr>
          <p:cNvSpPr/>
          <p:nvPr/>
        </p:nvSpPr>
        <p:spPr>
          <a:xfrm>
            <a:off x="6150278" y="2935998"/>
            <a:ext cx="737755" cy="365125"/>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APT3+</a:t>
            </a:r>
          </a:p>
        </p:txBody>
      </p:sp>
      <p:sp>
        <p:nvSpPr>
          <p:cNvPr id="25" name="Rectangle 24">
            <a:extLst>
              <a:ext uri="{FF2B5EF4-FFF2-40B4-BE49-F238E27FC236}">
                <a16:creationId xmlns:a16="http://schemas.microsoft.com/office/drawing/2014/main" id="{82E69E00-BBA3-324B-B29C-BD3660AF70E8}"/>
              </a:ext>
            </a:extLst>
          </p:cNvPr>
          <p:cNvSpPr/>
          <p:nvPr/>
        </p:nvSpPr>
        <p:spPr>
          <a:xfrm>
            <a:off x="7100454" y="3811145"/>
            <a:ext cx="741218" cy="365125"/>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FIN6+</a:t>
            </a:r>
          </a:p>
        </p:txBody>
      </p:sp>
      <p:sp>
        <p:nvSpPr>
          <p:cNvPr id="26" name="Rectangle 25">
            <a:extLst>
              <a:ext uri="{FF2B5EF4-FFF2-40B4-BE49-F238E27FC236}">
                <a16:creationId xmlns:a16="http://schemas.microsoft.com/office/drawing/2014/main" id="{C2A41195-A0E6-704F-8B1B-2AD72ED1D0A2}"/>
              </a:ext>
            </a:extLst>
          </p:cNvPr>
          <p:cNvSpPr/>
          <p:nvPr/>
        </p:nvSpPr>
        <p:spPr>
          <a:xfrm>
            <a:off x="4917176" y="3811145"/>
            <a:ext cx="1040252" cy="365125"/>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FFFFFF"/>
                </a:solidFill>
                <a:effectLst/>
                <a:uLnTx/>
                <a:uFillTx/>
                <a:latin typeface="Arial" panose="020B0604020202020204"/>
                <a:ea typeface="+mn-ea"/>
                <a:cs typeface="+mn-cs"/>
              </a:rPr>
              <a:t>MimiKatz</a:t>
            </a: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a:t>
            </a:r>
          </a:p>
        </p:txBody>
      </p:sp>
      <p:sp>
        <p:nvSpPr>
          <p:cNvPr id="27" name="Round Single Corner Rectangle 26">
            <a:extLst>
              <a:ext uri="{FF2B5EF4-FFF2-40B4-BE49-F238E27FC236}">
                <a16:creationId xmlns:a16="http://schemas.microsoft.com/office/drawing/2014/main" id="{B70DAAE0-A9C1-B64C-8464-6961FDA06BE2}"/>
              </a:ext>
            </a:extLst>
          </p:cNvPr>
          <p:cNvSpPr/>
          <p:nvPr/>
        </p:nvSpPr>
        <p:spPr>
          <a:xfrm>
            <a:off x="8104909" y="2950426"/>
            <a:ext cx="1920041" cy="366568"/>
          </a:xfrm>
          <a:prstGeom prst="round1Rect">
            <a:avLst>
              <a:gd name="adj" fmla="val 33675"/>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Credential Dumping+</a:t>
            </a:r>
          </a:p>
        </p:txBody>
      </p:sp>
      <p:sp>
        <p:nvSpPr>
          <p:cNvPr id="29" name="TextBox 28">
            <a:extLst>
              <a:ext uri="{FF2B5EF4-FFF2-40B4-BE49-F238E27FC236}">
                <a16:creationId xmlns:a16="http://schemas.microsoft.com/office/drawing/2014/main" id="{69E8F4E6-BFDD-CD4A-9B0A-020EDE33EB98}"/>
              </a:ext>
            </a:extLst>
          </p:cNvPr>
          <p:cNvSpPr txBox="1"/>
          <p:nvPr/>
        </p:nvSpPr>
        <p:spPr>
          <a:xfrm>
            <a:off x="763499" y="1915550"/>
            <a:ext cx="28926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anose="020B0604020202020204"/>
                <a:ea typeface="+mn-ea"/>
                <a:cs typeface="+mn-cs"/>
              </a:rPr>
              <a:t>New Objects Are Added</a:t>
            </a:r>
          </a:p>
        </p:txBody>
      </p:sp>
      <p:sp>
        <p:nvSpPr>
          <p:cNvPr id="30" name="TextBox 29">
            <a:extLst>
              <a:ext uri="{FF2B5EF4-FFF2-40B4-BE49-F238E27FC236}">
                <a16:creationId xmlns:a16="http://schemas.microsoft.com/office/drawing/2014/main" id="{EE841070-1137-A143-85FE-09E23DE1E202}"/>
              </a:ext>
            </a:extLst>
          </p:cNvPr>
          <p:cNvSpPr txBox="1"/>
          <p:nvPr/>
        </p:nvSpPr>
        <p:spPr>
          <a:xfrm>
            <a:off x="823746" y="3141326"/>
            <a:ext cx="2832404"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panose="020B0604020202020204"/>
                <a:ea typeface="+mn-ea"/>
                <a:cs typeface="+mn-cs"/>
              </a:rPr>
              <a:t>Existing objects within ATT&amp;CK are updated</a:t>
            </a:r>
          </a:p>
        </p:txBody>
      </p:sp>
      <p:cxnSp>
        <p:nvCxnSpPr>
          <p:cNvPr id="31" name="Straight Connector 30">
            <a:extLst>
              <a:ext uri="{FF2B5EF4-FFF2-40B4-BE49-F238E27FC236}">
                <a16:creationId xmlns:a16="http://schemas.microsoft.com/office/drawing/2014/main" id="{39D26DDD-0A8B-5749-B123-81FC2285634F}"/>
              </a:ext>
            </a:extLst>
          </p:cNvPr>
          <p:cNvCxnSpPr>
            <a:cxnSpLocks/>
          </p:cNvCxnSpPr>
          <p:nvPr/>
        </p:nvCxnSpPr>
        <p:spPr>
          <a:xfrm>
            <a:off x="3865418" y="1328537"/>
            <a:ext cx="0" cy="2979852"/>
          </a:xfrm>
          <a:prstGeom prst="line">
            <a:avLst/>
          </a:prstGeom>
          <a:ln>
            <a:solidFill>
              <a:schemeClr val="accent3">
                <a:lumMod val="90000"/>
              </a:schemeClr>
            </a:solidFill>
          </a:ln>
        </p:spPr>
        <p:style>
          <a:lnRef idx="1">
            <a:schemeClr val="accent3"/>
          </a:lnRef>
          <a:fillRef idx="0">
            <a:schemeClr val="accent3"/>
          </a:fillRef>
          <a:effectRef idx="0">
            <a:schemeClr val="accent3"/>
          </a:effectRef>
          <a:fontRef idx="minor">
            <a:schemeClr val="tx1"/>
          </a:fontRef>
        </p:style>
      </p:cxnSp>
      <p:sp>
        <p:nvSpPr>
          <p:cNvPr id="34" name="Oval 33">
            <a:extLst>
              <a:ext uri="{FF2B5EF4-FFF2-40B4-BE49-F238E27FC236}">
                <a16:creationId xmlns:a16="http://schemas.microsoft.com/office/drawing/2014/main" id="{CAE46DA0-23D2-0A41-97B2-828E414A6A31}"/>
              </a:ext>
            </a:extLst>
          </p:cNvPr>
          <p:cNvSpPr/>
          <p:nvPr/>
        </p:nvSpPr>
        <p:spPr>
          <a:xfrm>
            <a:off x="6881675" y="1877696"/>
            <a:ext cx="437558" cy="437870"/>
          </a:xfrm>
          <a:prstGeom prst="ellipse">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a:ea typeface="+mn-ea"/>
                <a:cs typeface="+mn-cs"/>
              </a:rPr>
              <a:t>+</a:t>
            </a:r>
          </a:p>
        </p:txBody>
      </p:sp>
      <p:sp>
        <p:nvSpPr>
          <p:cNvPr id="18" name="Text Placeholder 1">
            <a:extLst>
              <a:ext uri="{FF2B5EF4-FFF2-40B4-BE49-F238E27FC236}">
                <a16:creationId xmlns:a16="http://schemas.microsoft.com/office/drawing/2014/main" id="{9FA50910-E418-9148-B337-AF02F6166FB9}"/>
              </a:ext>
            </a:extLst>
          </p:cNvPr>
          <p:cNvSpPr>
            <a:spLocks noGrp="1"/>
          </p:cNvSpPr>
          <p:nvPr>
            <p:ph type="body" sz="quarter" idx="10"/>
          </p:nvPr>
        </p:nvSpPr>
        <p:spPr>
          <a:xfrm>
            <a:off x="1792243" y="4789980"/>
            <a:ext cx="9188794" cy="1468772"/>
          </a:xfrm>
        </p:spPr>
        <p:txBody>
          <a:bodyPr/>
          <a:lstStyle/>
          <a:p>
            <a:r>
              <a:rPr lang="en-US" sz="1800" b="1">
                <a:solidFill>
                  <a:schemeClr val="bg2"/>
                </a:solidFill>
              </a:rPr>
              <a:t>Use Case: Expanded Group Tracking</a:t>
            </a:r>
            <a:br>
              <a:rPr lang="en-US" sz="1400" b="1">
                <a:solidFill>
                  <a:schemeClr val="bg2"/>
                </a:solidFill>
              </a:rPr>
            </a:br>
            <a:r>
              <a:rPr lang="en-US" sz="1400">
                <a:solidFill>
                  <a:schemeClr val="bg2"/>
                </a:solidFill>
              </a:rPr>
              <a:t>Fill in gaps in open-source reporting by creating new groups. Map new groups to new and existing techniques.</a:t>
            </a:r>
          </a:p>
          <a:p>
            <a:r>
              <a:rPr lang="en-US" sz="1800" b="1">
                <a:solidFill>
                  <a:schemeClr val="bg2"/>
                </a:solidFill>
              </a:rPr>
              <a:t>Use Case: Red Teaming</a:t>
            </a:r>
            <a:br>
              <a:rPr lang="en-US" sz="1400" b="1">
                <a:solidFill>
                  <a:schemeClr val="bg2"/>
                </a:solidFill>
              </a:rPr>
            </a:br>
            <a:r>
              <a:rPr lang="en-US" sz="1400">
                <a:solidFill>
                  <a:schemeClr val="bg2"/>
                </a:solidFill>
              </a:rPr>
              <a:t>Create red team techniques and track them using tooling developed for ATT&amp;CK.</a:t>
            </a:r>
          </a:p>
        </p:txBody>
      </p:sp>
      <p:sp>
        <p:nvSpPr>
          <p:cNvPr id="17" name="Footer Placeholder 2">
            <a:extLst>
              <a:ext uri="{FF2B5EF4-FFF2-40B4-BE49-F238E27FC236}">
                <a16:creationId xmlns:a16="http://schemas.microsoft.com/office/drawing/2014/main" id="{8B1B85CB-AEC9-A24D-A8AD-87B7E151AF0C}"/>
              </a:ext>
            </a:extLst>
          </p:cNvPr>
          <p:cNvSpPr>
            <a:spLocks noGrp="1"/>
          </p:cNvSpPr>
          <p:nvPr>
            <p:ph type="ftr" sz="quarter" idx="13"/>
          </p:nvPr>
        </p:nvSpPr>
        <p:spPr>
          <a:xfrm>
            <a:off x="800100" y="6326921"/>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Calibri" panose="020F0502020204030204"/>
                <a:ea typeface="+mn-ea"/>
                <a:cs typeface="+mn-cs"/>
              </a:rPr>
              <a:t>© 2021 MITRE </a:t>
            </a:r>
            <a:r>
              <a:rPr kumimoji="0" lang="en-US" sz="1200" b="0" i="0" u="none" strike="noStrike" kern="1200" cap="none" spc="0" normalizeH="0" baseline="0" noProof="0" err="1">
                <a:ln>
                  <a:noFill/>
                </a:ln>
                <a:solidFill>
                  <a:srgbClr val="000000">
                    <a:lumMod val="50000"/>
                    <a:lumOff val="50000"/>
                  </a:srgbClr>
                </a:solidFill>
                <a:effectLst/>
                <a:uLnTx/>
                <a:uFillTx/>
                <a:latin typeface="Calibri" panose="020F0502020204030204"/>
                <a:ea typeface="+mn-ea"/>
                <a:cs typeface="+mn-cs"/>
              </a:rPr>
              <a:t>Engenuity</a:t>
            </a:r>
            <a:r>
              <a:rPr kumimoji="0" lang="en-US" sz="1200" b="0" i="0" u="none" strike="noStrike" kern="1200" cap="none" spc="0" normalizeH="0" baseline="0" noProof="0">
                <a:ln>
                  <a:noFill/>
                </a:ln>
                <a:solidFill>
                  <a:srgbClr val="000000">
                    <a:lumMod val="50000"/>
                    <a:lumOff val="50000"/>
                  </a:srgbClr>
                </a:solidFill>
                <a:effectLst/>
                <a:uLnTx/>
                <a:uFillTx/>
                <a:latin typeface="Calibri" panose="020F0502020204030204"/>
                <a:ea typeface="+mn-ea"/>
                <a:cs typeface="+mn-cs"/>
              </a:rPr>
              <a:t>.  Approved for public release.</a:t>
            </a:r>
          </a:p>
        </p:txBody>
      </p:sp>
    </p:spTree>
    <p:extLst>
      <p:ext uri="{BB962C8B-B14F-4D97-AF65-F5344CB8AC3E}">
        <p14:creationId xmlns:p14="http://schemas.microsoft.com/office/powerpoint/2010/main" val="2641947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AEE1D-1133-DD44-B40B-74F6E032EBAC}"/>
              </a:ext>
            </a:extLst>
          </p:cNvPr>
          <p:cNvSpPr>
            <a:spLocks noGrp="1"/>
          </p:cNvSpPr>
          <p:nvPr>
            <p:ph type="body" sz="quarter" idx="10"/>
          </p:nvPr>
        </p:nvSpPr>
        <p:spPr>
          <a:xfrm>
            <a:off x="1472045" y="3904351"/>
            <a:ext cx="9247909" cy="2055806"/>
          </a:xfrm>
        </p:spPr>
        <p:txBody>
          <a:bodyPr/>
          <a:lstStyle/>
          <a:p>
            <a:pPr marL="342900" indent="-342900">
              <a:buFont typeface="Arial" panose="020B0604020202020204" pitchFamily="34" charset="0"/>
              <a:buChar char="•"/>
            </a:pPr>
            <a:r>
              <a:rPr lang="en-US">
                <a:solidFill>
                  <a:schemeClr val="accent5"/>
                </a:solidFill>
              </a:rPr>
              <a:t>Workbench is the cornerstone for your local infrastructure. You decide which modules you want, and which are irrelevant.</a:t>
            </a:r>
          </a:p>
          <a:p>
            <a:pPr marL="342900" indent="-342900">
              <a:buFont typeface="Arial" panose="020B0604020202020204" pitchFamily="34" charset="0"/>
              <a:buChar char="•"/>
            </a:pPr>
            <a:r>
              <a:rPr lang="en-US">
                <a:solidFill>
                  <a:schemeClr val="accent5"/>
                </a:solidFill>
              </a:rPr>
              <a:t>You can extend your local knowledge base with new or updated techniques, tactics, groups, and software.</a:t>
            </a:r>
          </a:p>
        </p:txBody>
      </p:sp>
      <p:sp>
        <p:nvSpPr>
          <p:cNvPr id="4" name="Title 3">
            <a:extLst>
              <a:ext uri="{FF2B5EF4-FFF2-40B4-BE49-F238E27FC236}">
                <a16:creationId xmlns:a16="http://schemas.microsoft.com/office/drawing/2014/main" id="{FBBE1AF4-8686-1749-8408-AA129D3A5DE9}"/>
              </a:ext>
            </a:extLst>
          </p:cNvPr>
          <p:cNvSpPr>
            <a:spLocks noGrp="1"/>
          </p:cNvSpPr>
          <p:nvPr>
            <p:ph type="title"/>
          </p:nvPr>
        </p:nvSpPr>
        <p:spPr>
          <a:xfrm>
            <a:off x="804670" y="576072"/>
            <a:ext cx="10336667" cy="685800"/>
          </a:xfrm>
        </p:spPr>
        <p:txBody>
          <a:bodyPr>
            <a:normAutofit fontScale="90000"/>
          </a:bodyPr>
          <a:lstStyle/>
          <a:p>
            <a:pPr algn="ctr"/>
            <a:r>
              <a:rPr lang="en-US">
                <a:solidFill>
                  <a:schemeClr val="bg1"/>
                </a:solidFill>
              </a:rPr>
              <a:t>Your Local Knowledge Base</a:t>
            </a:r>
          </a:p>
        </p:txBody>
      </p:sp>
      <p:grpSp>
        <p:nvGrpSpPr>
          <p:cNvPr id="6" name="Group 5">
            <a:extLst>
              <a:ext uri="{FF2B5EF4-FFF2-40B4-BE49-F238E27FC236}">
                <a16:creationId xmlns:a16="http://schemas.microsoft.com/office/drawing/2014/main" id="{F7C375E2-C087-084D-A64F-30E24D9D9E63}"/>
              </a:ext>
            </a:extLst>
          </p:cNvPr>
          <p:cNvGrpSpPr/>
          <p:nvPr/>
        </p:nvGrpSpPr>
        <p:grpSpPr>
          <a:xfrm>
            <a:off x="3698285" y="1808749"/>
            <a:ext cx="2433230" cy="1379243"/>
            <a:chOff x="4118669" y="3881105"/>
            <a:chExt cx="2935790" cy="1776383"/>
          </a:xfrm>
        </p:grpSpPr>
        <p:sp>
          <p:nvSpPr>
            <p:cNvPr id="7" name="Rectangle 6">
              <a:extLst>
                <a:ext uri="{FF2B5EF4-FFF2-40B4-BE49-F238E27FC236}">
                  <a16:creationId xmlns:a16="http://schemas.microsoft.com/office/drawing/2014/main" id="{2EE7779D-A90C-AA4A-9251-73BADEEEB06C}"/>
                </a:ext>
              </a:extLst>
            </p:cNvPr>
            <p:cNvSpPr/>
            <p:nvPr/>
          </p:nvSpPr>
          <p:spPr>
            <a:xfrm>
              <a:off x="4118669" y="3881105"/>
              <a:ext cx="2935790" cy="1776383"/>
            </a:xfrm>
            <a:prstGeom prst="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41C5"/>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D9216E7D-D895-7D4A-AA24-256F66D31347}"/>
                </a:ext>
              </a:extLst>
            </p:cNvPr>
            <p:cNvSpPr/>
            <p:nvPr/>
          </p:nvSpPr>
          <p:spPr>
            <a:xfrm>
              <a:off x="4355970" y="5223277"/>
              <a:ext cx="2503919" cy="333285"/>
            </a:xfrm>
            <a:prstGeom prst="rect">
              <a:avLst/>
            </a:prstGeom>
            <a:solidFill>
              <a:schemeClr val="accent6">
                <a:lumMod val="75000"/>
              </a:schemeClr>
            </a:solidFill>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database</a:t>
              </a:r>
            </a:p>
          </p:txBody>
        </p:sp>
        <p:sp>
          <p:nvSpPr>
            <p:cNvPr id="9" name="Rectangle 8">
              <a:extLst>
                <a:ext uri="{FF2B5EF4-FFF2-40B4-BE49-F238E27FC236}">
                  <a16:creationId xmlns:a16="http://schemas.microsoft.com/office/drawing/2014/main" id="{B367F281-7BA1-6A4F-99A4-4A0CB8E7FF5D}"/>
                </a:ext>
              </a:extLst>
            </p:cNvPr>
            <p:cNvSpPr/>
            <p:nvPr/>
          </p:nvSpPr>
          <p:spPr>
            <a:xfrm>
              <a:off x="4355969" y="4839700"/>
              <a:ext cx="2503919" cy="333285"/>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REST API</a:t>
              </a:r>
            </a:p>
          </p:txBody>
        </p:sp>
        <p:sp>
          <p:nvSpPr>
            <p:cNvPr id="10" name="Rectangle 9">
              <a:extLst>
                <a:ext uri="{FF2B5EF4-FFF2-40B4-BE49-F238E27FC236}">
                  <a16:creationId xmlns:a16="http://schemas.microsoft.com/office/drawing/2014/main" id="{83DAB735-9442-8243-AD4F-7EE518A671AF}"/>
                </a:ext>
              </a:extLst>
            </p:cNvPr>
            <p:cNvSpPr/>
            <p:nvPr/>
          </p:nvSpPr>
          <p:spPr>
            <a:xfrm>
              <a:off x="5397584" y="4440934"/>
              <a:ext cx="1462303" cy="333285"/>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panose="020B0604020202020204"/>
                  <a:ea typeface="+mn-ea"/>
                  <a:cs typeface="+mn-cs"/>
                </a:rPr>
                <a:t>Collection Manager</a:t>
              </a:r>
            </a:p>
          </p:txBody>
        </p:sp>
        <p:sp>
          <p:nvSpPr>
            <p:cNvPr id="11" name="Rectangle 10">
              <a:extLst>
                <a:ext uri="{FF2B5EF4-FFF2-40B4-BE49-F238E27FC236}">
                  <a16:creationId xmlns:a16="http://schemas.microsoft.com/office/drawing/2014/main" id="{F5C8D07C-81E2-934D-8BFA-80B96F90548B}"/>
                </a:ext>
              </a:extLst>
            </p:cNvPr>
            <p:cNvSpPr/>
            <p:nvPr/>
          </p:nvSpPr>
          <p:spPr>
            <a:xfrm>
              <a:off x="4355968" y="4440934"/>
              <a:ext cx="1007363" cy="333285"/>
            </a:xfrm>
            <a:prstGeom prst="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panose="020B0604020202020204"/>
                  <a:ea typeface="+mn-ea"/>
                  <a:cs typeface="+mn-cs"/>
                </a:rPr>
                <a:t>frontend UI</a:t>
              </a:r>
            </a:p>
          </p:txBody>
        </p:sp>
        <p:sp>
          <p:nvSpPr>
            <p:cNvPr id="12" name="TextBox 11">
              <a:extLst>
                <a:ext uri="{FF2B5EF4-FFF2-40B4-BE49-F238E27FC236}">
                  <a16:creationId xmlns:a16="http://schemas.microsoft.com/office/drawing/2014/main" id="{15665002-F87B-E340-A874-1C2DAE294FD1}"/>
                </a:ext>
              </a:extLst>
            </p:cNvPr>
            <p:cNvSpPr txBox="1"/>
            <p:nvPr/>
          </p:nvSpPr>
          <p:spPr>
            <a:xfrm>
              <a:off x="4118669" y="3881105"/>
              <a:ext cx="2935790" cy="47567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ATT&amp;CK Workbench</a:t>
              </a:r>
            </a:p>
          </p:txBody>
        </p:sp>
      </p:grpSp>
      <p:sp>
        <p:nvSpPr>
          <p:cNvPr id="38" name="Right Arrow 37">
            <a:extLst>
              <a:ext uri="{FF2B5EF4-FFF2-40B4-BE49-F238E27FC236}">
                <a16:creationId xmlns:a16="http://schemas.microsoft.com/office/drawing/2014/main" id="{8259B1B7-A9EF-D940-A23E-C7C5BFB4D00A}"/>
              </a:ext>
            </a:extLst>
          </p:cNvPr>
          <p:cNvSpPr/>
          <p:nvPr/>
        </p:nvSpPr>
        <p:spPr>
          <a:xfrm>
            <a:off x="2499296" y="2471884"/>
            <a:ext cx="1323834" cy="439002"/>
          </a:xfrm>
          <a:prstGeom prst="rightArrow">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41C5"/>
              </a:solidFill>
              <a:effectLst/>
              <a:uLnTx/>
              <a:uFillTx/>
              <a:latin typeface="Arial" panose="020B0604020202020204"/>
              <a:ea typeface="+mn-ea"/>
              <a:cs typeface="+mn-cs"/>
            </a:endParaRPr>
          </a:p>
        </p:txBody>
      </p:sp>
      <p:sp>
        <p:nvSpPr>
          <p:cNvPr id="46" name="Right Arrow 45">
            <a:extLst>
              <a:ext uri="{FF2B5EF4-FFF2-40B4-BE49-F238E27FC236}">
                <a16:creationId xmlns:a16="http://schemas.microsoft.com/office/drawing/2014/main" id="{F1A7B53D-3CEE-314C-8318-0A35462B66FE}"/>
              </a:ext>
            </a:extLst>
          </p:cNvPr>
          <p:cNvSpPr/>
          <p:nvPr/>
        </p:nvSpPr>
        <p:spPr>
          <a:xfrm>
            <a:off x="6063049" y="2462919"/>
            <a:ext cx="2753180" cy="439002"/>
          </a:xfrm>
          <a:prstGeom prst="rightArrow">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41C5"/>
              </a:solidFill>
              <a:effectLst/>
              <a:uLnTx/>
              <a:uFillTx/>
              <a:latin typeface="Arial" panose="020B0604020202020204"/>
              <a:ea typeface="+mn-ea"/>
              <a:cs typeface="+mn-cs"/>
            </a:endParaRPr>
          </a:p>
        </p:txBody>
      </p:sp>
      <p:sp>
        <p:nvSpPr>
          <p:cNvPr id="47" name="TextBox 46">
            <a:extLst>
              <a:ext uri="{FF2B5EF4-FFF2-40B4-BE49-F238E27FC236}">
                <a16:creationId xmlns:a16="http://schemas.microsoft.com/office/drawing/2014/main" id="{6A1BCF4F-55C3-844C-B0F8-416B9F422020}"/>
              </a:ext>
            </a:extLst>
          </p:cNvPr>
          <p:cNvSpPr txBox="1"/>
          <p:nvPr/>
        </p:nvSpPr>
        <p:spPr>
          <a:xfrm>
            <a:off x="6529318" y="2364568"/>
            <a:ext cx="1680781" cy="646331"/>
          </a:xfrm>
          <a:prstGeom prst="rect">
            <a:avLst/>
          </a:prstGeom>
          <a:solidFill>
            <a:schemeClr val="bg1"/>
          </a:solidFill>
          <a:ln w="25400" cap="sq">
            <a:solidFill>
              <a:schemeClr val="accent5"/>
            </a:solidFill>
          </a:ln>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Extended </a:t>
            </a:r>
            <a:b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ATT&amp;CK Data</a:t>
            </a:r>
          </a:p>
        </p:txBody>
      </p:sp>
      <p:sp>
        <p:nvSpPr>
          <p:cNvPr id="50" name="TextBox 49">
            <a:extLst>
              <a:ext uri="{FF2B5EF4-FFF2-40B4-BE49-F238E27FC236}">
                <a16:creationId xmlns:a16="http://schemas.microsoft.com/office/drawing/2014/main" id="{45A4D2B4-D9D9-4243-8418-037821430DDD}"/>
              </a:ext>
            </a:extLst>
          </p:cNvPr>
          <p:cNvSpPr txBox="1"/>
          <p:nvPr/>
        </p:nvSpPr>
        <p:spPr>
          <a:xfrm>
            <a:off x="8896300" y="2127107"/>
            <a:ext cx="2245038" cy="369332"/>
          </a:xfrm>
          <a:prstGeom prst="rect">
            <a:avLst/>
          </a:prstGeom>
          <a:solidFill>
            <a:schemeClr val="bg1"/>
          </a:solidFill>
          <a:ln>
            <a:solidFill>
              <a:schemeClr val="accent5"/>
            </a:solidFill>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ATT&amp;CK Navigator</a:t>
            </a:r>
          </a:p>
        </p:txBody>
      </p:sp>
      <p:sp>
        <p:nvSpPr>
          <p:cNvPr id="51" name="TextBox 50">
            <a:extLst>
              <a:ext uri="{FF2B5EF4-FFF2-40B4-BE49-F238E27FC236}">
                <a16:creationId xmlns:a16="http://schemas.microsoft.com/office/drawing/2014/main" id="{FEF73BD8-FE20-9345-882C-E909732D7CA9}"/>
              </a:ext>
            </a:extLst>
          </p:cNvPr>
          <p:cNvSpPr txBox="1"/>
          <p:nvPr/>
        </p:nvSpPr>
        <p:spPr>
          <a:xfrm>
            <a:off x="8896300" y="2496889"/>
            <a:ext cx="2061334" cy="369332"/>
          </a:xfrm>
          <a:prstGeom prst="rect">
            <a:avLst/>
          </a:prstGeom>
          <a:solidFill>
            <a:schemeClr val="bg1"/>
          </a:solidFill>
          <a:ln>
            <a:solidFill>
              <a:schemeClr val="accent5"/>
            </a:solidFill>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ATT&amp;CK Website</a:t>
            </a:r>
          </a:p>
        </p:txBody>
      </p:sp>
      <p:sp>
        <p:nvSpPr>
          <p:cNvPr id="52" name="TextBox 51">
            <a:extLst>
              <a:ext uri="{FF2B5EF4-FFF2-40B4-BE49-F238E27FC236}">
                <a16:creationId xmlns:a16="http://schemas.microsoft.com/office/drawing/2014/main" id="{73A2D540-74E1-9041-B7AB-6BC78F9506E7}"/>
              </a:ext>
            </a:extLst>
          </p:cNvPr>
          <p:cNvSpPr txBox="1"/>
          <p:nvPr/>
        </p:nvSpPr>
        <p:spPr>
          <a:xfrm>
            <a:off x="8896300" y="2866221"/>
            <a:ext cx="1462773" cy="369332"/>
          </a:xfrm>
          <a:prstGeom prst="rect">
            <a:avLst/>
          </a:prstGeom>
          <a:solidFill>
            <a:schemeClr val="bg1"/>
          </a:solidFill>
          <a:ln>
            <a:solidFill>
              <a:schemeClr val="accent5"/>
            </a:solidFill>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Other Tools</a:t>
            </a:r>
          </a:p>
        </p:txBody>
      </p:sp>
      <p:sp>
        <p:nvSpPr>
          <p:cNvPr id="37" name="TextBox 36">
            <a:extLst>
              <a:ext uri="{FF2B5EF4-FFF2-40B4-BE49-F238E27FC236}">
                <a16:creationId xmlns:a16="http://schemas.microsoft.com/office/drawing/2014/main" id="{138BCE32-5571-5242-A922-EF99EA2137AD}"/>
              </a:ext>
            </a:extLst>
          </p:cNvPr>
          <p:cNvSpPr txBox="1"/>
          <p:nvPr/>
        </p:nvSpPr>
        <p:spPr>
          <a:xfrm>
            <a:off x="719253" y="2366627"/>
            <a:ext cx="2454454" cy="646331"/>
          </a:xfrm>
          <a:prstGeom prst="rect">
            <a:avLst/>
          </a:prstGeom>
          <a:solidFill>
            <a:schemeClr val="bg1"/>
          </a:solidFill>
          <a:ln w="25400">
            <a:solidFill>
              <a:schemeClr val="accent5"/>
            </a:solidFill>
          </a:ln>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MITRE ATT&amp;CK Data</a:t>
            </a:r>
            <a:b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sz="1800" b="1" i="0" u="none" strike="noStrike" kern="1200" cap="none" spc="0" normalizeH="0" baseline="0" noProof="0">
                <a:ln>
                  <a:noFill/>
                </a:ln>
                <a:solidFill>
                  <a:srgbClr val="FFFFFF"/>
                </a:solidFill>
                <a:effectLst/>
                <a:uLnTx/>
                <a:uFillTx/>
                <a:latin typeface="Arial" panose="020B0604020202020204"/>
                <a:ea typeface="+mn-ea"/>
                <a:cs typeface="+mn-cs"/>
              </a:rPr>
              <a:t>from GitHub</a:t>
            </a:r>
          </a:p>
        </p:txBody>
      </p:sp>
      <p:sp>
        <p:nvSpPr>
          <p:cNvPr id="19" name="Footer Placeholder 2">
            <a:extLst>
              <a:ext uri="{FF2B5EF4-FFF2-40B4-BE49-F238E27FC236}">
                <a16:creationId xmlns:a16="http://schemas.microsoft.com/office/drawing/2014/main" id="{4CEF9F5D-26F1-4B4D-ABE8-2C8ED068804F}"/>
              </a:ext>
            </a:extLst>
          </p:cNvPr>
          <p:cNvSpPr>
            <a:spLocks noGrp="1"/>
          </p:cNvSpPr>
          <p:nvPr>
            <p:ph type="ftr" sz="quarter" idx="13"/>
          </p:nvPr>
        </p:nvSpPr>
        <p:spPr>
          <a:xfrm>
            <a:off x="800100" y="6326921"/>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Calibri" panose="020F0502020204030204"/>
                <a:ea typeface="+mn-ea"/>
                <a:cs typeface="+mn-cs"/>
              </a:rPr>
              <a:t>© 2021 MITRE </a:t>
            </a:r>
            <a:r>
              <a:rPr kumimoji="0" lang="en-US" sz="1200" b="0" i="0" u="none" strike="noStrike" kern="1200" cap="none" spc="0" normalizeH="0" baseline="0" noProof="0" err="1">
                <a:ln>
                  <a:noFill/>
                </a:ln>
                <a:solidFill>
                  <a:srgbClr val="000000">
                    <a:lumMod val="50000"/>
                    <a:lumOff val="50000"/>
                  </a:srgbClr>
                </a:solidFill>
                <a:effectLst/>
                <a:uLnTx/>
                <a:uFillTx/>
                <a:latin typeface="Calibri" panose="020F0502020204030204"/>
                <a:ea typeface="+mn-ea"/>
                <a:cs typeface="+mn-cs"/>
              </a:rPr>
              <a:t>Engenuity</a:t>
            </a:r>
            <a:r>
              <a:rPr kumimoji="0" lang="en-US" sz="1200" b="0" i="0" u="none" strike="noStrike" kern="1200" cap="none" spc="0" normalizeH="0" baseline="0" noProof="0">
                <a:ln>
                  <a:noFill/>
                </a:ln>
                <a:solidFill>
                  <a:srgbClr val="000000">
                    <a:lumMod val="50000"/>
                    <a:lumOff val="50000"/>
                  </a:srgbClr>
                </a:solidFill>
                <a:effectLst/>
                <a:uLnTx/>
                <a:uFillTx/>
                <a:latin typeface="Calibri" panose="020F0502020204030204"/>
                <a:ea typeface="+mn-ea"/>
                <a:cs typeface="+mn-cs"/>
              </a:rPr>
              <a:t>.  Approved for public release.</a:t>
            </a:r>
          </a:p>
        </p:txBody>
      </p:sp>
    </p:spTree>
    <p:extLst>
      <p:ext uri="{BB962C8B-B14F-4D97-AF65-F5344CB8AC3E}">
        <p14:creationId xmlns:p14="http://schemas.microsoft.com/office/powerpoint/2010/main" val="3666282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F253C-6227-3C49-BE68-C654C1A805D2}"/>
              </a:ext>
            </a:extLst>
          </p:cNvPr>
          <p:cNvSpPr>
            <a:spLocks noGrp="1"/>
          </p:cNvSpPr>
          <p:nvPr>
            <p:ph type="title"/>
          </p:nvPr>
        </p:nvSpPr>
        <p:spPr/>
        <p:txBody>
          <a:bodyPr/>
          <a:lstStyle/>
          <a:p>
            <a:r>
              <a:rPr lang="en-US">
                <a:solidFill>
                  <a:schemeClr val="bg1"/>
                </a:solidFill>
              </a:rPr>
              <a:t>Sharing ATT&amp;CK Extensions</a:t>
            </a:r>
          </a:p>
        </p:txBody>
      </p:sp>
      <p:grpSp>
        <p:nvGrpSpPr>
          <p:cNvPr id="8" name="Group 7">
            <a:extLst>
              <a:ext uri="{FF2B5EF4-FFF2-40B4-BE49-F238E27FC236}">
                <a16:creationId xmlns:a16="http://schemas.microsoft.com/office/drawing/2014/main" id="{49039F58-F313-0E47-A58C-FE288173AA52}"/>
              </a:ext>
            </a:extLst>
          </p:cNvPr>
          <p:cNvGrpSpPr/>
          <p:nvPr/>
        </p:nvGrpSpPr>
        <p:grpSpPr>
          <a:xfrm>
            <a:off x="5309758" y="1261872"/>
            <a:ext cx="5668813" cy="4781064"/>
            <a:chOff x="3603234" y="766495"/>
            <a:chExt cx="5135413" cy="5277903"/>
          </a:xfrm>
        </p:grpSpPr>
        <p:cxnSp>
          <p:nvCxnSpPr>
            <p:cNvPr id="9" name="Straight Connector 8">
              <a:extLst>
                <a:ext uri="{FF2B5EF4-FFF2-40B4-BE49-F238E27FC236}">
                  <a16:creationId xmlns:a16="http://schemas.microsoft.com/office/drawing/2014/main" id="{F1B048F7-E5FC-4C43-9F6E-4699C2759E79}"/>
                </a:ext>
              </a:extLst>
            </p:cNvPr>
            <p:cNvCxnSpPr>
              <a:cxnSpLocks/>
            </p:cNvCxnSpPr>
            <p:nvPr/>
          </p:nvCxnSpPr>
          <p:spPr>
            <a:xfrm>
              <a:off x="3603234" y="4751109"/>
              <a:ext cx="404534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4441A0D-A7CD-A548-A92F-361B18C9CEE9}"/>
                </a:ext>
              </a:extLst>
            </p:cNvPr>
            <p:cNvGrpSpPr/>
            <p:nvPr/>
          </p:nvGrpSpPr>
          <p:grpSpPr>
            <a:xfrm>
              <a:off x="3603234" y="766495"/>
              <a:ext cx="4045345" cy="3686383"/>
              <a:chOff x="3603234" y="766495"/>
              <a:chExt cx="4045345" cy="3686383"/>
            </a:xfrm>
          </p:grpSpPr>
          <p:sp>
            <p:nvSpPr>
              <p:cNvPr id="18" name="Left Brace 17">
                <a:extLst>
                  <a:ext uri="{FF2B5EF4-FFF2-40B4-BE49-F238E27FC236}">
                    <a16:creationId xmlns:a16="http://schemas.microsoft.com/office/drawing/2014/main" id="{4F730E93-5CC9-064C-9B76-B1FC95E2EED1}"/>
                  </a:ext>
                </a:extLst>
              </p:cNvPr>
              <p:cNvSpPr/>
              <p:nvPr/>
            </p:nvSpPr>
            <p:spPr>
              <a:xfrm>
                <a:off x="5316347" y="766495"/>
                <a:ext cx="390418" cy="1232899"/>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41C5"/>
                  </a:solidFill>
                  <a:effectLst/>
                  <a:uLnTx/>
                  <a:uFillTx/>
                  <a:latin typeface="Poppins" pitchFamily="2" charset="77"/>
                  <a:ea typeface="+mn-ea"/>
                  <a:cs typeface="Poppins" pitchFamily="2" charset="77"/>
                </a:endParaRPr>
              </a:p>
            </p:txBody>
          </p:sp>
          <p:sp>
            <p:nvSpPr>
              <p:cNvPr id="19" name="Rounded Rectangle 18">
                <a:extLst>
                  <a:ext uri="{FF2B5EF4-FFF2-40B4-BE49-F238E27FC236}">
                    <a16:creationId xmlns:a16="http://schemas.microsoft.com/office/drawing/2014/main" id="{8C9D4DE3-4E9E-C749-8796-A1F58406CEE6}"/>
                  </a:ext>
                </a:extLst>
              </p:cNvPr>
              <p:cNvSpPr/>
              <p:nvPr/>
            </p:nvSpPr>
            <p:spPr>
              <a:xfrm>
                <a:off x="5794736" y="869238"/>
                <a:ext cx="1853840" cy="277402"/>
              </a:xfrm>
              <a:prstGeom prst="roundRect">
                <a:avLst/>
              </a:prstGeom>
              <a:solidFill>
                <a:schemeClr val="bg2"/>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0F1F2"/>
                    </a:solidFill>
                    <a:effectLst/>
                    <a:uLnTx/>
                    <a:uFillTx/>
                    <a:latin typeface="Gilroy" pitchFamily="2" charset="77"/>
                    <a:ea typeface="+mn-ea"/>
                    <a:cs typeface="Poppins" pitchFamily="2" charset="77"/>
                  </a:rPr>
                  <a:t>Enterprise v9.0</a:t>
                </a:r>
              </a:p>
            </p:txBody>
          </p:sp>
          <p:sp>
            <p:nvSpPr>
              <p:cNvPr id="20" name="Rounded Rectangle 19">
                <a:extLst>
                  <a:ext uri="{FF2B5EF4-FFF2-40B4-BE49-F238E27FC236}">
                    <a16:creationId xmlns:a16="http://schemas.microsoft.com/office/drawing/2014/main" id="{AD746A2D-9018-1348-A739-825B4087EFAF}"/>
                  </a:ext>
                </a:extLst>
              </p:cNvPr>
              <p:cNvSpPr/>
              <p:nvPr/>
            </p:nvSpPr>
            <p:spPr>
              <a:xfrm>
                <a:off x="5794736" y="1609406"/>
                <a:ext cx="1853842" cy="277402"/>
              </a:xfrm>
              <a:prstGeom prst="roundRect">
                <a:avLst/>
              </a:prstGeom>
              <a:solidFill>
                <a:schemeClr val="accent3">
                  <a:lumMod val="20000"/>
                  <a:lumOff val="80000"/>
                </a:schemeClr>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0F1F2">
                        <a:lumMod val="75000"/>
                      </a:srgbClr>
                    </a:solidFill>
                    <a:effectLst/>
                    <a:uLnTx/>
                    <a:uFillTx/>
                    <a:latin typeface="Gilroy" pitchFamily="2" charset="77"/>
                    <a:ea typeface="+mn-ea"/>
                    <a:cs typeface="Poppins" pitchFamily="2" charset="77"/>
                  </a:rPr>
                  <a:t>Enterprise v8.1</a:t>
                </a:r>
              </a:p>
            </p:txBody>
          </p:sp>
          <p:sp>
            <p:nvSpPr>
              <p:cNvPr id="21" name="Rounded Rectangle 20">
                <a:extLst>
                  <a:ext uri="{FF2B5EF4-FFF2-40B4-BE49-F238E27FC236}">
                    <a16:creationId xmlns:a16="http://schemas.microsoft.com/office/drawing/2014/main" id="{100975E6-D3CE-8F44-BCDF-6D43AABD7235}"/>
                  </a:ext>
                </a:extLst>
              </p:cNvPr>
              <p:cNvSpPr/>
              <p:nvPr/>
            </p:nvSpPr>
            <p:spPr>
              <a:xfrm>
                <a:off x="5794735" y="1244244"/>
                <a:ext cx="1853841" cy="277402"/>
              </a:xfrm>
              <a:prstGeom prst="roundRect">
                <a:avLst/>
              </a:prstGeom>
              <a:solidFill>
                <a:schemeClr val="accent3">
                  <a:lumMod val="20000"/>
                  <a:lumOff val="80000"/>
                </a:schemeClr>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0F1F2">
                        <a:lumMod val="75000"/>
                      </a:srgbClr>
                    </a:solidFill>
                    <a:effectLst/>
                    <a:uLnTx/>
                    <a:uFillTx/>
                    <a:latin typeface="Gilroy" pitchFamily="2" charset="77"/>
                    <a:ea typeface="+mn-ea"/>
                    <a:cs typeface="Poppins" pitchFamily="2" charset="77"/>
                  </a:rPr>
                  <a:t>Enterprise v8.2</a:t>
                </a:r>
              </a:p>
            </p:txBody>
          </p:sp>
          <p:sp>
            <p:nvSpPr>
              <p:cNvPr id="22" name="Rounded Rectangle 21">
                <a:extLst>
                  <a:ext uri="{FF2B5EF4-FFF2-40B4-BE49-F238E27FC236}">
                    <a16:creationId xmlns:a16="http://schemas.microsoft.com/office/drawing/2014/main" id="{6D3D46E2-79C1-D548-A029-1FE4AA515F96}"/>
                  </a:ext>
                </a:extLst>
              </p:cNvPr>
              <p:cNvSpPr/>
              <p:nvPr/>
            </p:nvSpPr>
            <p:spPr>
              <a:xfrm>
                <a:off x="3603234" y="1046357"/>
                <a:ext cx="1625141" cy="673173"/>
              </a:xfrm>
              <a:prstGeom prst="roundRect">
                <a:avLst>
                  <a:gd name="adj" fmla="val 10417"/>
                </a:avLst>
              </a:prstGeom>
              <a:solidFill>
                <a:srgbClr val="C00000"/>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Gilroy Bold" pitchFamily="2" charset="77"/>
                    <a:ea typeface="+mn-ea"/>
                    <a:cs typeface="Poppins" pitchFamily="2" charset="77"/>
                  </a:rPr>
                  <a:t>MITRE ATT&amp;CK on GitHub</a:t>
                </a:r>
              </a:p>
            </p:txBody>
          </p:sp>
          <p:sp>
            <p:nvSpPr>
              <p:cNvPr id="23" name="Rounded Rectangle 22">
                <a:extLst>
                  <a:ext uri="{FF2B5EF4-FFF2-40B4-BE49-F238E27FC236}">
                    <a16:creationId xmlns:a16="http://schemas.microsoft.com/office/drawing/2014/main" id="{227BD6E8-A28B-0C41-9457-CE5D203F5001}"/>
                  </a:ext>
                </a:extLst>
              </p:cNvPr>
              <p:cNvSpPr/>
              <p:nvPr/>
            </p:nvSpPr>
            <p:spPr>
              <a:xfrm>
                <a:off x="3603234" y="2561797"/>
                <a:ext cx="1625141" cy="673173"/>
              </a:xfrm>
              <a:prstGeom prst="roundRect">
                <a:avLst>
                  <a:gd name="adj" fmla="val 10417"/>
                </a:avLst>
              </a:prstGeom>
              <a:solidFill>
                <a:schemeClr val="accent6">
                  <a:lumMod val="60000"/>
                  <a:lumOff val="40000"/>
                </a:schemeClr>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Gilroy Bold" pitchFamily="2" charset="77"/>
                    <a:ea typeface="+mn-ea"/>
                    <a:cs typeface="Poppins" pitchFamily="2" charset="77"/>
                  </a:rPr>
                  <a:t>ACME ISAC on GitHub</a:t>
                </a:r>
              </a:p>
            </p:txBody>
          </p:sp>
          <p:sp>
            <p:nvSpPr>
              <p:cNvPr id="24" name="Left Brace 23">
                <a:extLst>
                  <a:ext uri="{FF2B5EF4-FFF2-40B4-BE49-F238E27FC236}">
                    <a16:creationId xmlns:a16="http://schemas.microsoft.com/office/drawing/2014/main" id="{972357A2-F291-1642-B8D3-6A17DC49C6CC}"/>
                  </a:ext>
                </a:extLst>
              </p:cNvPr>
              <p:cNvSpPr/>
              <p:nvPr/>
            </p:nvSpPr>
            <p:spPr>
              <a:xfrm>
                <a:off x="5316347" y="2472007"/>
                <a:ext cx="390418" cy="852754"/>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41C5"/>
                  </a:solidFill>
                  <a:effectLst/>
                  <a:uLnTx/>
                  <a:uFillTx/>
                  <a:latin typeface="Poppins" pitchFamily="2" charset="77"/>
                  <a:ea typeface="+mn-ea"/>
                  <a:cs typeface="Poppins" pitchFamily="2" charset="77"/>
                </a:endParaRPr>
              </a:p>
            </p:txBody>
          </p:sp>
          <p:sp>
            <p:nvSpPr>
              <p:cNvPr id="25" name="Rounded Rectangle 24">
                <a:extLst>
                  <a:ext uri="{FF2B5EF4-FFF2-40B4-BE49-F238E27FC236}">
                    <a16:creationId xmlns:a16="http://schemas.microsoft.com/office/drawing/2014/main" id="{7ED96D54-6AAD-8D4E-9130-450274251AA3}"/>
                  </a:ext>
                </a:extLst>
              </p:cNvPr>
              <p:cNvSpPr/>
              <p:nvPr/>
            </p:nvSpPr>
            <p:spPr>
              <a:xfrm>
                <a:off x="5794737" y="2571858"/>
                <a:ext cx="1853842" cy="277402"/>
              </a:xfrm>
              <a:prstGeom prst="roundRect">
                <a:avLst/>
              </a:prstGeom>
              <a:solidFill>
                <a:schemeClr val="bg2"/>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0F1F2"/>
                    </a:solidFill>
                    <a:effectLst/>
                    <a:uLnTx/>
                    <a:uFillTx/>
                    <a:latin typeface="Gilroy" pitchFamily="2" charset="77"/>
                    <a:ea typeface="+mn-ea"/>
                    <a:cs typeface="Poppins" pitchFamily="2" charset="77"/>
                  </a:rPr>
                  <a:t>ACME Groups v1.0</a:t>
                </a:r>
              </a:p>
            </p:txBody>
          </p:sp>
          <p:sp>
            <p:nvSpPr>
              <p:cNvPr id="26" name="Rounded Rectangle 25">
                <a:extLst>
                  <a:ext uri="{FF2B5EF4-FFF2-40B4-BE49-F238E27FC236}">
                    <a16:creationId xmlns:a16="http://schemas.microsoft.com/office/drawing/2014/main" id="{4638EAEA-6834-0648-BA47-6B8212C484DF}"/>
                  </a:ext>
                </a:extLst>
              </p:cNvPr>
              <p:cNvSpPr/>
              <p:nvPr/>
            </p:nvSpPr>
            <p:spPr>
              <a:xfrm>
                <a:off x="5794735" y="2946864"/>
                <a:ext cx="1853844" cy="277402"/>
              </a:xfrm>
              <a:prstGeom prst="roundRect">
                <a:avLst/>
              </a:prstGeom>
              <a:solidFill>
                <a:schemeClr val="accent3">
                  <a:lumMod val="20000"/>
                  <a:lumOff val="80000"/>
                </a:schemeClr>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0F1F2">
                        <a:lumMod val="75000"/>
                      </a:srgbClr>
                    </a:solidFill>
                    <a:effectLst/>
                    <a:uLnTx/>
                    <a:uFillTx/>
                    <a:latin typeface="Gilroy" pitchFamily="2" charset="77"/>
                    <a:ea typeface="+mn-ea"/>
                    <a:cs typeface="Poppins" pitchFamily="2" charset="77"/>
                  </a:rPr>
                  <a:t>ACME Software v1.0</a:t>
                </a:r>
              </a:p>
            </p:txBody>
          </p:sp>
          <p:sp>
            <p:nvSpPr>
              <p:cNvPr id="27" name="Rounded Rectangle 26">
                <a:extLst>
                  <a:ext uri="{FF2B5EF4-FFF2-40B4-BE49-F238E27FC236}">
                    <a16:creationId xmlns:a16="http://schemas.microsoft.com/office/drawing/2014/main" id="{CD7115C1-300F-BB40-A1CD-71C7819DBDD7}"/>
                  </a:ext>
                </a:extLst>
              </p:cNvPr>
              <p:cNvSpPr/>
              <p:nvPr/>
            </p:nvSpPr>
            <p:spPr>
              <a:xfrm>
                <a:off x="3603234" y="3779705"/>
                <a:ext cx="1650715" cy="673173"/>
              </a:xfrm>
              <a:prstGeom prst="roundRect">
                <a:avLst>
                  <a:gd name="adj" fmla="val 10417"/>
                </a:avLst>
              </a:prstGeom>
              <a:solidFill>
                <a:srgbClr val="FFC000"/>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Gilroy Bold" pitchFamily="2" charset="77"/>
                    <a:ea typeface="+mn-ea"/>
                    <a:cs typeface="Poppins" pitchFamily="2" charset="77"/>
                  </a:rPr>
                  <a:t>Exampleuser</a:t>
                </a:r>
                <a:r>
                  <a:rPr kumimoji="0" lang="en-US" sz="1400" b="1" i="0" u="none" strike="noStrike" kern="1200" cap="none" spc="0" normalizeH="0" baseline="0" noProof="0">
                    <a:ln>
                      <a:noFill/>
                    </a:ln>
                    <a:solidFill>
                      <a:srgbClr val="000000"/>
                    </a:solidFill>
                    <a:effectLst/>
                    <a:uLnTx/>
                    <a:uFillTx/>
                    <a:latin typeface="Gilroy Bold" pitchFamily="2" charset="77"/>
                    <a:ea typeface="+mn-ea"/>
                    <a:cs typeface="Poppins" pitchFamily="2" charset="77"/>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Gilroy Bold" pitchFamily="2" charset="77"/>
                    <a:ea typeface="+mn-ea"/>
                    <a:cs typeface="Poppins" pitchFamily="2" charset="77"/>
                  </a:rPr>
                  <a:t>on GitHub</a:t>
                </a:r>
              </a:p>
            </p:txBody>
          </p:sp>
          <p:sp>
            <p:nvSpPr>
              <p:cNvPr id="28" name="Left Brace 27">
                <a:extLst>
                  <a:ext uri="{FF2B5EF4-FFF2-40B4-BE49-F238E27FC236}">
                    <a16:creationId xmlns:a16="http://schemas.microsoft.com/office/drawing/2014/main" id="{7CA3DE19-D389-7640-8656-B43762921312}"/>
                  </a:ext>
                </a:extLst>
              </p:cNvPr>
              <p:cNvSpPr/>
              <p:nvPr/>
            </p:nvSpPr>
            <p:spPr>
              <a:xfrm>
                <a:off x="5318912" y="3789767"/>
                <a:ext cx="390418" cy="616450"/>
              </a:xfrm>
              <a:prstGeom prst="leftBrace">
                <a:avLst/>
              </a:prstGeom>
              <a:ln>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41C5"/>
                  </a:solidFill>
                  <a:effectLst/>
                  <a:uLnTx/>
                  <a:uFillTx/>
                  <a:latin typeface="Poppins" pitchFamily="2" charset="77"/>
                  <a:ea typeface="+mn-ea"/>
                  <a:cs typeface="Poppins" pitchFamily="2" charset="77"/>
                </a:endParaRPr>
              </a:p>
            </p:txBody>
          </p:sp>
          <p:sp>
            <p:nvSpPr>
              <p:cNvPr id="29" name="Rounded Rectangle 28">
                <a:extLst>
                  <a:ext uri="{FF2B5EF4-FFF2-40B4-BE49-F238E27FC236}">
                    <a16:creationId xmlns:a16="http://schemas.microsoft.com/office/drawing/2014/main" id="{BE509491-D818-6340-BE2A-7BAB14D2A1C9}"/>
                  </a:ext>
                </a:extLst>
              </p:cNvPr>
              <p:cNvSpPr/>
              <p:nvPr/>
            </p:nvSpPr>
            <p:spPr>
              <a:xfrm>
                <a:off x="5794736" y="3966888"/>
                <a:ext cx="1853840" cy="277402"/>
              </a:xfrm>
              <a:prstGeom prst="roundRect">
                <a:avLst/>
              </a:prstGeom>
              <a:solidFill>
                <a:schemeClr val="bg2"/>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0F1F2"/>
                    </a:solidFill>
                    <a:effectLst/>
                    <a:uLnTx/>
                    <a:uFillTx/>
                    <a:latin typeface="Gilroy" pitchFamily="2" charset="77"/>
                    <a:ea typeface="+mn-ea"/>
                    <a:cs typeface="Poppins" pitchFamily="2" charset="77"/>
                  </a:rPr>
                  <a:t>Hello World v1.0</a:t>
                </a:r>
              </a:p>
            </p:txBody>
          </p:sp>
        </p:grpSp>
        <p:grpSp>
          <p:nvGrpSpPr>
            <p:cNvPr id="11" name="Group 10">
              <a:extLst>
                <a:ext uri="{FF2B5EF4-FFF2-40B4-BE49-F238E27FC236}">
                  <a16:creationId xmlns:a16="http://schemas.microsoft.com/office/drawing/2014/main" id="{58516274-0BFE-9E48-B2AF-C8222A0DCB34}"/>
                </a:ext>
              </a:extLst>
            </p:cNvPr>
            <p:cNvGrpSpPr/>
            <p:nvPr/>
          </p:nvGrpSpPr>
          <p:grpSpPr>
            <a:xfrm>
              <a:off x="3603234" y="5078628"/>
              <a:ext cx="4045342" cy="965770"/>
              <a:chOff x="6652650" y="4884291"/>
              <a:chExt cx="4045342" cy="965770"/>
            </a:xfrm>
          </p:grpSpPr>
          <p:sp>
            <p:nvSpPr>
              <p:cNvPr id="15" name="Rectangle 14">
                <a:extLst>
                  <a:ext uri="{FF2B5EF4-FFF2-40B4-BE49-F238E27FC236}">
                    <a16:creationId xmlns:a16="http://schemas.microsoft.com/office/drawing/2014/main" id="{3DB1DC7D-0E8D-CF41-8677-7D4F3672FD6E}"/>
                  </a:ext>
                </a:extLst>
              </p:cNvPr>
              <p:cNvSpPr/>
              <p:nvPr/>
            </p:nvSpPr>
            <p:spPr>
              <a:xfrm>
                <a:off x="9447220" y="5363858"/>
                <a:ext cx="1250772" cy="482885"/>
              </a:xfrm>
              <a:prstGeom prst="rect">
                <a:avLst/>
              </a:prstGeom>
              <a:solidFill>
                <a:schemeClr val="tx2">
                  <a:lumMod val="40000"/>
                  <a:lumOff val="60000"/>
                </a:schemeClr>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Gilroy" pitchFamily="2" charset="77"/>
                    <a:ea typeface="+mn-ea"/>
                    <a:cs typeface="Poppins" pitchFamily="2" charset="77"/>
                  </a:rPr>
                  <a:t>Importing</a:t>
                </a:r>
              </a:p>
            </p:txBody>
          </p:sp>
          <p:sp>
            <p:nvSpPr>
              <p:cNvPr id="16" name="Rounded Rectangle 15">
                <a:extLst>
                  <a:ext uri="{FF2B5EF4-FFF2-40B4-BE49-F238E27FC236}">
                    <a16:creationId xmlns:a16="http://schemas.microsoft.com/office/drawing/2014/main" id="{A1261D77-E89F-C147-8E4C-B3294D6DC9FF}"/>
                  </a:ext>
                </a:extLst>
              </p:cNvPr>
              <p:cNvSpPr/>
              <p:nvPr/>
            </p:nvSpPr>
            <p:spPr>
              <a:xfrm>
                <a:off x="6652650" y="4884291"/>
                <a:ext cx="2794570" cy="965770"/>
              </a:xfrm>
              <a:prstGeom prst="roundRect">
                <a:avLst>
                  <a:gd name="adj" fmla="val 0"/>
                </a:avLst>
              </a:prstGeom>
              <a:solidFill>
                <a:schemeClr val="tx2"/>
              </a:solidFill>
              <a:ln>
                <a:solidFill>
                  <a:schemeClr val="accent5"/>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FFFFFF"/>
                    </a:solidFill>
                    <a:effectLst/>
                    <a:uLnTx/>
                    <a:uFillTx/>
                    <a:latin typeface="Gilroy Bold" pitchFamily="2" charset="77"/>
                    <a:ea typeface="+mn-ea"/>
                    <a:cs typeface="Poppins" pitchFamily="2" charset="77"/>
                  </a:rPr>
                  <a:t>Exampleuser’s</a:t>
                </a:r>
                <a:r>
                  <a:rPr kumimoji="0" lang="en-US" sz="1800" b="1" i="0" u="none" strike="noStrike" kern="1200" cap="none" spc="0" normalizeH="0" baseline="0" noProof="0">
                    <a:ln>
                      <a:noFill/>
                    </a:ln>
                    <a:solidFill>
                      <a:srgbClr val="FFFFFF"/>
                    </a:solidFill>
                    <a:effectLst/>
                    <a:uLnTx/>
                    <a:uFillTx/>
                    <a:latin typeface="Gilroy Bold" pitchFamily="2" charset="77"/>
                    <a:ea typeface="+mn-ea"/>
                    <a:cs typeface="Poppins" pitchFamily="2" charset="77"/>
                  </a:rPr>
                  <a:t> </a:t>
                </a:r>
                <a:br>
                  <a:rPr kumimoji="0" lang="en-US" sz="1800" b="1" i="0" u="none" strike="noStrike" kern="1200" cap="none" spc="0" normalizeH="0" baseline="0" noProof="0">
                    <a:ln>
                      <a:noFill/>
                    </a:ln>
                    <a:solidFill>
                      <a:srgbClr val="FFFFFF"/>
                    </a:solidFill>
                    <a:effectLst/>
                    <a:uLnTx/>
                    <a:uFillTx/>
                    <a:latin typeface="Gilroy Bold" pitchFamily="2" charset="77"/>
                    <a:ea typeface="+mn-ea"/>
                    <a:cs typeface="Poppins" pitchFamily="2" charset="77"/>
                  </a:rPr>
                </a:br>
                <a:r>
                  <a:rPr kumimoji="0" lang="en-US" sz="1800" b="1" i="0" u="none" strike="noStrike" kern="1200" cap="none" spc="0" normalizeH="0" baseline="0" noProof="0">
                    <a:ln>
                      <a:noFill/>
                    </a:ln>
                    <a:solidFill>
                      <a:srgbClr val="FFFFFF"/>
                    </a:solidFill>
                    <a:effectLst/>
                    <a:uLnTx/>
                    <a:uFillTx/>
                    <a:latin typeface="Gilroy Bold" pitchFamily="2" charset="77"/>
                    <a:ea typeface="+mn-ea"/>
                    <a:cs typeface="Poppins" pitchFamily="2" charset="77"/>
                  </a:rPr>
                  <a:t>ATT&amp;CK Workbench</a:t>
                </a:r>
              </a:p>
            </p:txBody>
          </p:sp>
          <p:sp>
            <p:nvSpPr>
              <p:cNvPr id="17" name="Rectangle 16">
                <a:extLst>
                  <a:ext uri="{FF2B5EF4-FFF2-40B4-BE49-F238E27FC236}">
                    <a16:creationId xmlns:a16="http://schemas.microsoft.com/office/drawing/2014/main" id="{6F492D07-75E1-B944-945A-89490EBC94F6}"/>
                  </a:ext>
                </a:extLst>
              </p:cNvPr>
              <p:cNvSpPr/>
              <p:nvPr/>
            </p:nvSpPr>
            <p:spPr>
              <a:xfrm>
                <a:off x="9447220" y="4884291"/>
                <a:ext cx="1250772" cy="482885"/>
              </a:xfrm>
              <a:prstGeom prst="rect">
                <a:avLst/>
              </a:prstGeom>
              <a:solidFill>
                <a:schemeClr val="tx2">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ysClr val="windowText" lastClr="000000"/>
                    </a:solidFill>
                    <a:effectLst/>
                    <a:uLnTx/>
                    <a:uFillTx/>
                    <a:latin typeface="Gilroy" pitchFamily="2" charset="77"/>
                    <a:ea typeface="+mn-ea"/>
                    <a:cs typeface="Poppins" pitchFamily="2" charset="77"/>
                  </a:rPr>
                  <a:t>Exporting</a:t>
                </a:r>
              </a:p>
            </p:txBody>
          </p:sp>
        </p:grpSp>
        <p:cxnSp>
          <p:nvCxnSpPr>
            <p:cNvPr id="12" name="Elbow Connector 11">
              <a:extLst>
                <a:ext uri="{FF2B5EF4-FFF2-40B4-BE49-F238E27FC236}">
                  <a16:creationId xmlns:a16="http://schemas.microsoft.com/office/drawing/2014/main" id="{4298D44C-C19D-FB49-A5AA-4B2B560C83EF}"/>
                </a:ext>
              </a:extLst>
            </p:cNvPr>
            <p:cNvCxnSpPr>
              <a:stCxn id="19" idx="3"/>
              <a:endCxn id="15" idx="3"/>
            </p:cNvCxnSpPr>
            <p:nvPr/>
          </p:nvCxnSpPr>
          <p:spPr>
            <a:xfrm>
              <a:off x="7648576" y="1007939"/>
              <a:ext cx="12700" cy="4791699"/>
            </a:xfrm>
            <a:prstGeom prst="bentConnector3">
              <a:avLst>
                <a:gd name="adj1" fmla="val 8628866"/>
              </a:avLst>
            </a:prstGeom>
            <a:ln>
              <a:solidFill>
                <a:schemeClr val="accent5"/>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E48AF5D1-0E95-0B4D-859F-D5E3DFF14771}"/>
                </a:ext>
              </a:extLst>
            </p:cNvPr>
            <p:cNvCxnSpPr>
              <a:stCxn id="25" idx="3"/>
            </p:cNvCxnSpPr>
            <p:nvPr/>
          </p:nvCxnSpPr>
          <p:spPr>
            <a:xfrm>
              <a:off x="7648579" y="2710559"/>
              <a:ext cx="1090068" cy="0"/>
            </a:xfrm>
            <a:prstGeom prst="line">
              <a:avLst/>
            </a:prstGeom>
            <a:ln>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4" name="Elbow Connector 13">
              <a:extLst>
                <a:ext uri="{FF2B5EF4-FFF2-40B4-BE49-F238E27FC236}">
                  <a16:creationId xmlns:a16="http://schemas.microsoft.com/office/drawing/2014/main" id="{2D8A7D9F-D183-CC4A-B287-3EB3A1B45DE6}"/>
                </a:ext>
              </a:extLst>
            </p:cNvPr>
            <p:cNvCxnSpPr>
              <a:cxnSpLocks/>
              <a:stCxn id="29" idx="3"/>
              <a:endCxn id="17" idx="3"/>
            </p:cNvCxnSpPr>
            <p:nvPr/>
          </p:nvCxnSpPr>
          <p:spPr>
            <a:xfrm>
              <a:off x="7648576" y="4105589"/>
              <a:ext cx="12700" cy="1214482"/>
            </a:xfrm>
            <a:prstGeom prst="bentConnector3">
              <a:avLst>
                <a:gd name="adj1" fmla="val 1800000"/>
              </a:avLst>
            </a:prstGeom>
            <a:ln>
              <a:solidFill>
                <a:schemeClr val="accent5"/>
              </a:solidFill>
              <a:headEnd type="triangle"/>
              <a:tailEnd type="none"/>
            </a:ln>
          </p:spPr>
          <p:style>
            <a:lnRef idx="1">
              <a:schemeClr val="accent2"/>
            </a:lnRef>
            <a:fillRef idx="0">
              <a:schemeClr val="accent2"/>
            </a:fillRef>
            <a:effectRef idx="0">
              <a:schemeClr val="accent2"/>
            </a:effectRef>
            <a:fontRef idx="minor">
              <a:schemeClr val="tx1"/>
            </a:fontRef>
          </p:style>
        </p:cxnSp>
      </p:grpSp>
      <p:sp>
        <p:nvSpPr>
          <p:cNvPr id="32" name="TextBox 31">
            <a:extLst>
              <a:ext uri="{FF2B5EF4-FFF2-40B4-BE49-F238E27FC236}">
                <a16:creationId xmlns:a16="http://schemas.microsoft.com/office/drawing/2014/main" id="{182AF3BD-66F4-004B-AA8D-6ABC4C5E241D}"/>
              </a:ext>
            </a:extLst>
          </p:cNvPr>
          <p:cNvSpPr txBox="1"/>
          <p:nvPr/>
        </p:nvSpPr>
        <p:spPr>
          <a:xfrm>
            <a:off x="685800" y="1515389"/>
            <a:ext cx="3834245"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The official ATT&amp;CK knowledge base is disseminated as a collection</a:t>
            </a:r>
          </a:p>
        </p:txBody>
      </p:sp>
      <p:sp>
        <p:nvSpPr>
          <p:cNvPr id="33" name="TextBox 32">
            <a:extLst>
              <a:ext uri="{FF2B5EF4-FFF2-40B4-BE49-F238E27FC236}">
                <a16:creationId xmlns:a16="http://schemas.microsoft.com/office/drawing/2014/main" id="{7F41BA08-32D4-6E4F-97FE-5167FDA0F60A}"/>
              </a:ext>
            </a:extLst>
          </p:cNvPr>
          <p:cNvSpPr txBox="1"/>
          <p:nvPr/>
        </p:nvSpPr>
        <p:spPr>
          <a:xfrm>
            <a:off x="685800" y="2888010"/>
            <a:ext cx="3834245"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ISACs may share collections containing their extensions as well</a:t>
            </a:r>
          </a:p>
        </p:txBody>
      </p:sp>
      <p:sp>
        <p:nvSpPr>
          <p:cNvPr id="34" name="TextBox 33">
            <a:extLst>
              <a:ext uri="{FF2B5EF4-FFF2-40B4-BE49-F238E27FC236}">
                <a16:creationId xmlns:a16="http://schemas.microsoft.com/office/drawing/2014/main" id="{7964A75A-552C-2A41-92FB-ADB98FD6B745}"/>
              </a:ext>
            </a:extLst>
          </p:cNvPr>
          <p:cNvSpPr txBox="1"/>
          <p:nvPr/>
        </p:nvSpPr>
        <p:spPr>
          <a:xfrm>
            <a:off x="685799" y="3995799"/>
            <a:ext cx="3834245"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Individual Workbench users can also publish collections</a:t>
            </a:r>
          </a:p>
        </p:txBody>
      </p:sp>
      <p:sp>
        <p:nvSpPr>
          <p:cNvPr id="35" name="TextBox 34">
            <a:extLst>
              <a:ext uri="{FF2B5EF4-FFF2-40B4-BE49-F238E27FC236}">
                <a16:creationId xmlns:a16="http://schemas.microsoft.com/office/drawing/2014/main" id="{25A6BFCC-B76D-7348-9B41-22491C71CD58}"/>
              </a:ext>
            </a:extLst>
          </p:cNvPr>
          <p:cNvSpPr txBox="1"/>
          <p:nvPr/>
        </p:nvSpPr>
        <p:spPr>
          <a:xfrm>
            <a:off x="705950" y="5137492"/>
            <a:ext cx="3834245" cy="92333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The Workbench provides the means to both import, create, and export collections</a:t>
            </a:r>
          </a:p>
        </p:txBody>
      </p:sp>
      <p:cxnSp>
        <p:nvCxnSpPr>
          <p:cNvPr id="37" name="Straight Connector 36">
            <a:extLst>
              <a:ext uri="{FF2B5EF4-FFF2-40B4-BE49-F238E27FC236}">
                <a16:creationId xmlns:a16="http://schemas.microsoft.com/office/drawing/2014/main" id="{79CE0CCC-91CF-A240-A37E-D63BB083A62B}"/>
              </a:ext>
            </a:extLst>
          </p:cNvPr>
          <p:cNvCxnSpPr>
            <a:cxnSpLocks/>
          </p:cNvCxnSpPr>
          <p:nvPr/>
        </p:nvCxnSpPr>
        <p:spPr>
          <a:xfrm>
            <a:off x="4842164" y="1515389"/>
            <a:ext cx="0" cy="4524542"/>
          </a:xfrm>
          <a:prstGeom prst="line">
            <a:avLst/>
          </a:prstGeom>
          <a:ln>
            <a:solidFill>
              <a:schemeClr val="accent3">
                <a:lumMod val="90000"/>
              </a:schemeClr>
            </a:solidFill>
          </a:ln>
        </p:spPr>
        <p:style>
          <a:lnRef idx="1">
            <a:schemeClr val="accent3"/>
          </a:lnRef>
          <a:fillRef idx="0">
            <a:schemeClr val="accent3"/>
          </a:fillRef>
          <a:effectRef idx="0">
            <a:schemeClr val="accent3"/>
          </a:effectRef>
          <a:fontRef idx="minor">
            <a:schemeClr val="tx1"/>
          </a:fontRef>
        </p:style>
      </p:cxnSp>
      <p:sp>
        <p:nvSpPr>
          <p:cNvPr id="31" name="Footer Placeholder 2">
            <a:extLst>
              <a:ext uri="{FF2B5EF4-FFF2-40B4-BE49-F238E27FC236}">
                <a16:creationId xmlns:a16="http://schemas.microsoft.com/office/drawing/2014/main" id="{E30CDEEB-A8AD-0046-B064-B1BA2F0F41B1}"/>
              </a:ext>
            </a:extLst>
          </p:cNvPr>
          <p:cNvSpPr>
            <a:spLocks noGrp="1"/>
          </p:cNvSpPr>
          <p:nvPr>
            <p:ph type="ftr" sz="quarter" idx="13"/>
          </p:nvPr>
        </p:nvSpPr>
        <p:spPr>
          <a:xfrm>
            <a:off x="800100" y="6326921"/>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Calibri" panose="020F0502020204030204"/>
                <a:ea typeface="+mn-ea"/>
                <a:cs typeface="+mn-cs"/>
              </a:rPr>
              <a:t>© 2021 MITRE </a:t>
            </a:r>
            <a:r>
              <a:rPr kumimoji="0" lang="en-US" sz="1200" b="0" i="0" u="none" strike="noStrike" kern="1200" cap="none" spc="0" normalizeH="0" baseline="0" noProof="0" err="1">
                <a:ln>
                  <a:noFill/>
                </a:ln>
                <a:solidFill>
                  <a:srgbClr val="000000">
                    <a:lumMod val="50000"/>
                    <a:lumOff val="50000"/>
                  </a:srgbClr>
                </a:solidFill>
                <a:effectLst/>
                <a:uLnTx/>
                <a:uFillTx/>
                <a:latin typeface="Calibri" panose="020F0502020204030204"/>
                <a:ea typeface="+mn-ea"/>
                <a:cs typeface="+mn-cs"/>
              </a:rPr>
              <a:t>Engenuity</a:t>
            </a:r>
            <a:r>
              <a:rPr kumimoji="0" lang="en-US" sz="1200" b="0" i="0" u="none" strike="noStrike" kern="1200" cap="none" spc="0" normalizeH="0" baseline="0" noProof="0">
                <a:ln>
                  <a:noFill/>
                </a:ln>
                <a:solidFill>
                  <a:srgbClr val="000000">
                    <a:lumMod val="50000"/>
                    <a:lumOff val="50000"/>
                  </a:srgbClr>
                </a:solidFill>
                <a:effectLst/>
                <a:uLnTx/>
                <a:uFillTx/>
                <a:latin typeface="Calibri" panose="020F0502020204030204"/>
                <a:ea typeface="+mn-ea"/>
                <a:cs typeface="+mn-cs"/>
              </a:rPr>
              <a:t>.  Approved for public release.</a:t>
            </a:r>
          </a:p>
        </p:txBody>
      </p:sp>
    </p:spTree>
    <p:extLst>
      <p:ext uri="{BB962C8B-B14F-4D97-AF65-F5344CB8AC3E}">
        <p14:creationId xmlns:p14="http://schemas.microsoft.com/office/powerpoint/2010/main" val="4031533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E5D9C-24E0-6B43-8449-34C76B962239}"/>
              </a:ext>
            </a:extLst>
          </p:cNvPr>
          <p:cNvSpPr>
            <a:spLocks noGrp="1"/>
          </p:cNvSpPr>
          <p:nvPr>
            <p:ph type="title"/>
          </p:nvPr>
        </p:nvSpPr>
        <p:spPr>
          <a:xfrm>
            <a:off x="804670" y="576072"/>
            <a:ext cx="9409594" cy="685800"/>
          </a:xfrm>
        </p:spPr>
        <p:txBody>
          <a:bodyPr>
            <a:normAutofit fontScale="90000"/>
          </a:bodyPr>
          <a:lstStyle/>
          <a:p>
            <a:r>
              <a:rPr lang="en-US">
                <a:solidFill>
                  <a:schemeClr val="bg1"/>
                </a:solidFill>
                <a:latin typeface="Arial"/>
                <a:cs typeface="Arial"/>
              </a:rPr>
              <a:t>ATT&amp;CK Navigator</a:t>
            </a:r>
            <a:endParaRPr lang="en-US"/>
          </a:p>
        </p:txBody>
      </p:sp>
      <p:sp>
        <p:nvSpPr>
          <p:cNvPr id="3" name="Text Placeholder 2">
            <a:extLst>
              <a:ext uri="{FF2B5EF4-FFF2-40B4-BE49-F238E27FC236}">
                <a16:creationId xmlns:a16="http://schemas.microsoft.com/office/drawing/2014/main" id="{A14A0B09-FD01-5094-6423-A91C3A80FF7B}"/>
              </a:ext>
            </a:extLst>
          </p:cNvPr>
          <p:cNvSpPr>
            <a:spLocks noGrp="1"/>
          </p:cNvSpPr>
          <p:nvPr>
            <p:ph type="body" sz="quarter" idx="10"/>
          </p:nvPr>
        </p:nvSpPr>
        <p:spPr/>
        <p:txBody>
          <a:bodyPr/>
          <a:lstStyle/>
          <a:p>
            <a:endParaRPr lang="en-US"/>
          </a:p>
        </p:txBody>
      </p:sp>
      <p:pic>
        <p:nvPicPr>
          <p:cNvPr id="5" name="Picture 5">
            <a:extLst>
              <a:ext uri="{FF2B5EF4-FFF2-40B4-BE49-F238E27FC236}">
                <a16:creationId xmlns:a16="http://schemas.microsoft.com/office/drawing/2014/main" id="{FAB2F08E-EB33-8C1A-B0E5-D6F7BA5D1956}"/>
              </a:ext>
            </a:extLst>
          </p:cNvPr>
          <p:cNvPicPr>
            <a:picLocks noChangeAspect="1"/>
          </p:cNvPicPr>
          <p:nvPr/>
        </p:nvPicPr>
        <p:blipFill>
          <a:blip r:embed="rId3"/>
          <a:stretch>
            <a:fillRect/>
          </a:stretch>
        </p:blipFill>
        <p:spPr>
          <a:xfrm>
            <a:off x="806877" y="1368658"/>
            <a:ext cx="10357677" cy="4939581"/>
          </a:xfrm>
          <a:prstGeom prst="rect">
            <a:avLst/>
          </a:prstGeom>
        </p:spPr>
      </p:pic>
    </p:spTree>
    <p:extLst>
      <p:ext uri="{BB962C8B-B14F-4D97-AF65-F5344CB8AC3E}">
        <p14:creationId xmlns:p14="http://schemas.microsoft.com/office/powerpoint/2010/main" val="2123986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7E5D9C-24E0-6B43-8449-34C76B962239}"/>
              </a:ext>
            </a:extLst>
          </p:cNvPr>
          <p:cNvSpPr>
            <a:spLocks noGrp="1"/>
          </p:cNvSpPr>
          <p:nvPr>
            <p:ph type="title"/>
          </p:nvPr>
        </p:nvSpPr>
        <p:spPr>
          <a:xfrm>
            <a:off x="804670" y="576072"/>
            <a:ext cx="9409594" cy="685800"/>
          </a:xfrm>
        </p:spPr>
        <p:txBody>
          <a:bodyPr>
            <a:normAutofit fontScale="90000"/>
          </a:bodyPr>
          <a:lstStyle/>
          <a:p>
            <a:r>
              <a:rPr lang="en-US">
                <a:solidFill>
                  <a:schemeClr val="bg1"/>
                </a:solidFill>
                <a:latin typeface="Arial"/>
                <a:cs typeface="Arial"/>
              </a:rPr>
              <a:t>ATT&amp;CK Website</a:t>
            </a:r>
            <a:endParaRPr lang="en-US"/>
          </a:p>
        </p:txBody>
      </p:sp>
      <p:sp>
        <p:nvSpPr>
          <p:cNvPr id="3" name="Text Placeholder 2">
            <a:extLst>
              <a:ext uri="{FF2B5EF4-FFF2-40B4-BE49-F238E27FC236}">
                <a16:creationId xmlns:a16="http://schemas.microsoft.com/office/drawing/2014/main" id="{A14A0B09-FD01-5094-6423-A91C3A80FF7B}"/>
              </a:ext>
            </a:extLst>
          </p:cNvPr>
          <p:cNvSpPr>
            <a:spLocks noGrp="1"/>
          </p:cNvSpPr>
          <p:nvPr>
            <p:ph type="body" sz="quarter" idx="10"/>
          </p:nvPr>
        </p:nvSpPr>
        <p:spPr/>
        <p:txBody>
          <a:bodyPr/>
          <a:lstStyle/>
          <a:p>
            <a:endParaRPr lang="en-US"/>
          </a:p>
        </p:txBody>
      </p:sp>
      <p:pic>
        <p:nvPicPr>
          <p:cNvPr id="2" name="Picture 5" descr="Table&#10;&#10;Description automatically generated">
            <a:extLst>
              <a:ext uri="{FF2B5EF4-FFF2-40B4-BE49-F238E27FC236}">
                <a16:creationId xmlns:a16="http://schemas.microsoft.com/office/drawing/2014/main" id="{BA475235-DCE8-448B-3B79-53DAB8C1AB39}"/>
              </a:ext>
            </a:extLst>
          </p:cNvPr>
          <p:cNvPicPr>
            <a:picLocks noChangeAspect="1"/>
          </p:cNvPicPr>
          <p:nvPr/>
        </p:nvPicPr>
        <p:blipFill>
          <a:blip r:embed="rId3"/>
          <a:stretch>
            <a:fillRect/>
          </a:stretch>
        </p:blipFill>
        <p:spPr>
          <a:xfrm>
            <a:off x="803563" y="1260537"/>
            <a:ext cx="10026072" cy="4946526"/>
          </a:xfrm>
          <a:prstGeom prst="rect">
            <a:avLst/>
          </a:prstGeom>
        </p:spPr>
      </p:pic>
    </p:spTree>
    <p:extLst>
      <p:ext uri="{BB962C8B-B14F-4D97-AF65-F5344CB8AC3E}">
        <p14:creationId xmlns:p14="http://schemas.microsoft.com/office/powerpoint/2010/main" val="4233757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A9618-8A4C-7CB0-399E-1490CC78A66F}"/>
              </a:ext>
            </a:extLst>
          </p:cNvPr>
          <p:cNvSpPr>
            <a:spLocks noGrp="1"/>
          </p:cNvSpPr>
          <p:nvPr>
            <p:ph type="body" sz="quarter" idx="10"/>
          </p:nvPr>
        </p:nvSpPr>
        <p:spPr>
          <a:xfrm>
            <a:off x="804672" y="2672310"/>
            <a:ext cx="11368983" cy="1533930"/>
          </a:xfrm>
        </p:spPr>
        <p:txBody>
          <a:bodyPr vert="horz" lIns="0" tIns="45720" rIns="91440" bIns="45720" rtlCol="0" anchor="t">
            <a:noAutofit/>
          </a:bodyPr>
          <a:lstStyle/>
          <a:p>
            <a:r>
              <a:rPr lang="en-US">
                <a:solidFill>
                  <a:schemeClr val="tx1"/>
                </a:solidFill>
                <a:latin typeface="Arial"/>
                <a:cs typeface="Arial"/>
              </a:rPr>
              <a:t>Hands-On Extension Activity</a:t>
            </a:r>
            <a:endParaRPr lang="en-US" sz="3600">
              <a:latin typeface="Arial Bold"/>
              <a:cs typeface="Arial Bold"/>
            </a:endParaRPr>
          </a:p>
        </p:txBody>
      </p:sp>
      <p:sp>
        <p:nvSpPr>
          <p:cNvPr id="4" name="Footer Placeholder 3">
            <a:extLst>
              <a:ext uri="{FF2B5EF4-FFF2-40B4-BE49-F238E27FC236}">
                <a16:creationId xmlns:a16="http://schemas.microsoft.com/office/drawing/2014/main" id="{C55FE8C0-E4D9-D435-2FF9-F2D59FB8557E}"/>
              </a:ext>
            </a:extLst>
          </p:cNvPr>
          <p:cNvSpPr>
            <a:spLocks noGrp="1"/>
          </p:cNvSpPr>
          <p:nvPr>
            <p:ph type="ftr" sz="quarter" idx="11"/>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390246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F1546-54A4-DCEB-3A64-EEE2D2810E74}"/>
              </a:ext>
            </a:extLst>
          </p:cNvPr>
          <p:cNvSpPr>
            <a:spLocks noGrp="1"/>
          </p:cNvSpPr>
          <p:nvPr>
            <p:ph type="title"/>
          </p:nvPr>
        </p:nvSpPr>
        <p:spPr/>
        <p:txBody>
          <a:bodyPr>
            <a:normAutofit fontScale="90000"/>
          </a:bodyPr>
          <a:lstStyle/>
          <a:p>
            <a:r>
              <a:rPr lang="en-US">
                <a:latin typeface="Arial"/>
                <a:cs typeface="Arial"/>
              </a:rPr>
              <a:t>Building Attack Flows with ATT&amp;CK</a:t>
            </a:r>
            <a:endParaRPr lang="en-US"/>
          </a:p>
        </p:txBody>
      </p:sp>
      <p:sp>
        <p:nvSpPr>
          <p:cNvPr id="3" name="Footer Placeholder 2">
            <a:extLst>
              <a:ext uri="{FF2B5EF4-FFF2-40B4-BE49-F238E27FC236}">
                <a16:creationId xmlns:a16="http://schemas.microsoft.com/office/drawing/2014/main" id="{0D6CAB8E-2C60-21CB-681E-6A83BD528516}"/>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
        <p:nvSpPr>
          <p:cNvPr id="5" name="Text Placeholder 4">
            <a:extLst>
              <a:ext uri="{FF2B5EF4-FFF2-40B4-BE49-F238E27FC236}">
                <a16:creationId xmlns:a16="http://schemas.microsoft.com/office/drawing/2014/main" id="{B0CFF994-4B2B-BC6B-440A-F49039E4B19C}"/>
              </a:ext>
            </a:extLst>
          </p:cNvPr>
          <p:cNvSpPr txBox="1">
            <a:spLocks/>
          </p:cNvSpPr>
          <p:nvPr/>
        </p:nvSpPr>
        <p:spPr>
          <a:xfrm>
            <a:off x="838200" y="4794853"/>
            <a:ext cx="3989365" cy="60143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2"/>
                </a:solidFill>
                <a:latin typeface="Georgia" panose="02040502050405020303"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Georgia" panose="02040502050405020303"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2"/>
                </a:solidFill>
                <a:latin typeface="Georgia" panose="02040502050405020303"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Georgia" panose="02040502050405020303"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FFFFFF"/>
                </a:solidFill>
                <a:latin typeface="Arial Bold"/>
                <a:cs typeface="Arial Bold"/>
              </a:rPr>
              <a:t>Dez Beck</a:t>
            </a:r>
            <a:endParaRPr lang="en-US">
              <a:solidFill>
                <a:srgbClr val="FFFFFF"/>
              </a:solidFill>
            </a:endParaRPr>
          </a:p>
        </p:txBody>
      </p:sp>
    </p:spTree>
    <p:extLst>
      <p:ext uri="{BB962C8B-B14F-4D97-AF65-F5344CB8AC3E}">
        <p14:creationId xmlns:p14="http://schemas.microsoft.com/office/powerpoint/2010/main" val="67156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E3DD20-335C-2AF4-884F-802B1A20E17C}"/>
              </a:ext>
            </a:extLst>
          </p:cNvPr>
          <p:cNvSpPr>
            <a:spLocks noGrp="1"/>
          </p:cNvSpPr>
          <p:nvPr>
            <p:ph type="title"/>
          </p:nvPr>
        </p:nvSpPr>
        <p:spPr/>
        <p:txBody>
          <a:bodyPr>
            <a:normAutofit fontScale="90000"/>
          </a:bodyPr>
          <a:lstStyle/>
          <a:p>
            <a:r>
              <a:rPr lang="en-US">
                <a:latin typeface="Arial"/>
                <a:cs typeface="Arial"/>
              </a:rPr>
              <a:t>Setup</a:t>
            </a:r>
          </a:p>
        </p:txBody>
      </p:sp>
      <p:sp>
        <p:nvSpPr>
          <p:cNvPr id="4" name="Footer Placeholder 3">
            <a:extLst>
              <a:ext uri="{FF2B5EF4-FFF2-40B4-BE49-F238E27FC236}">
                <a16:creationId xmlns:a16="http://schemas.microsoft.com/office/drawing/2014/main" id="{078C516F-EA1B-D8A8-36E3-FFB91E521BF5}"/>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2785332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54E8-2504-4D42-BE08-E772AA77D2A7}"/>
              </a:ext>
            </a:extLst>
          </p:cNvPr>
          <p:cNvSpPr>
            <a:spLocks noGrp="1"/>
          </p:cNvSpPr>
          <p:nvPr>
            <p:ph type="title"/>
          </p:nvPr>
        </p:nvSpPr>
        <p:spPr/>
        <p:txBody>
          <a:bodyPr/>
          <a:lstStyle/>
          <a:p>
            <a:r>
              <a:rPr lang="en-US"/>
              <a:t>Problem-Solution-Impact</a:t>
            </a:r>
          </a:p>
        </p:txBody>
      </p:sp>
      <p:pic>
        <p:nvPicPr>
          <p:cNvPr id="6" name="Content Placeholder 5">
            <a:extLst>
              <a:ext uri="{FF2B5EF4-FFF2-40B4-BE49-F238E27FC236}">
                <a16:creationId xmlns:a16="http://schemas.microsoft.com/office/drawing/2014/main" id="{0951E7B2-A389-E847-682C-AE893F6EFFFD}"/>
              </a:ext>
            </a:extLst>
          </p:cNvPr>
          <p:cNvPicPr>
            <a:picLocks noGrp="1" noChangeAspect="1"/>
          </p:cNvPicPr>
          <p:nvPr>
            <p:ph sz="half" idx="1"/>
          </p:nvPr>
        </p:nvPicPr>
        <p:blipFill rotWithShape="1">
          <a:blip r:embed="rId3"/>
          <a:srcRect l="9343" t="41762" r="36306" b="1431"/>
          <a:stretch/>
        </p:blipFill>
        <p:spPr>
          <a:xfrm>
            <a:off x="2086263" y="1469691"/>
            <a:ext cx="8019474" cy="4665640"/>
          </a:xfrm>
        </p:spPr>
      </p:pic>
      <p:sp>
        <p:nvSpPr>
          <p:cNvPr id="4" name="Footer Placeholder 3">
            <a:extLst>
              <a:ext uri="{FF2B5EF4-FFF2-40B4-BE49-F238E27FC236}">
                <a16:creationId xmlns:a16="http://schemas.microsoft.com/office/drawing/2014/main" id="{E7058CF4-94B8-499A-B25D-0170AB0A643D}"/>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645586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3B7E8-7C5B-4DCB-8969-8B1A3BFB5755}"/>
              </a:ext>
            </a:extLst>
          </p:cNvPr>
          <p:cNvSpPr>
            <a:spLocks noGrp="1"/>
          </p:cNvSpPr>
          <p:nvPr>
            <p:ph type="title"/>
          </p:nvPr>
        </p:nvSpPr>
        <p:spPr/>
        <p:txBody>
          <a:bodyPr/>
          <a:lstStyle/>
          <a:p>
            <a:r>
              <a:rPr lang="en-US"/>
              <a:t>What are Attack Flows?</a:t>
            </a:r>
          </a:p>
        </p:txBody>
      </p:sp>
      <p:sp>
        <p:nvSpPr>
          <p:cNvPr id="4" name="Footer Placeholder 3">
            <a:extLst>
              <a:ext uri="{FF2B5EF4-FFF2-40B4-BE49-F238E27FC236}">
                <a16:creationId xmlns:a16="http://schemas.microsoft.com/office/drawing/2014/main" id="{4434BFDA-DE12-4968-B3E9-F0E7555C3A04}"/>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1026" name="Picture 2">
            <a:extLst>
              <a:ext uri="{FF2B5EF4-FFF2-40B4-BE49-F238E27FC236}">
                <a16:creationId xmlns:a16="http://schemas.microsoft.com/office/drawing/2014/main" id="{A86A2D20-C73D-A7E6-1821-09AF69050E7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304789" y="2084717"/>
            <a:ext cx="3286125" cy="30384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DA6504-EC24-F770-B15A-CCDC891FA4E1}"/>
              </a:ext>
            </a:extLst>
          </p:cNvPr>
          <p:cNvSpPr txBox="1"/>
          <p:nvPr/>
        </p:nvSpPr>
        <p:spPr>
          <a:xfrm>
            <a:off x="6601088" y="2265126"/>
            <a:ext cx="3762531" cy="2677656"/>
          </a:xfrm>
          <a:prstGeom prst="rect">
            <a:avLst/>
          </a:prstGeom>
          <a:noFill/>
        </p:spPr>
        <p:txBody>
          <a:bodyPr wrap="square" rtlCol="0">
            <a:spAutoFit/>
          </a:bodyPr>
          <a:lstStyle/>
          <a:p>
            <a:pPr algn="ctr"/>
            <a:r>
              <a:rPr lang="en-US" sz="2800" b="0" i="0" u="none" strike="noStrike">
                <a:solidFill>
                  <a:srgbClr val="000000"/>
                </a:solidFill>
                <a:effectLst/>
                <a:latin typeface="Georgia" panose="02040502050405020303" pitchFamily="18" charset="0"/>
              </a:rPr>
              <a:t>An attack flow is a machine-readable </a:t>
            </a:r>
          </a:p>
          <a:p>
            <a:pPr algn="ctr"/>
            <a:r>
              <a:rPr lang="en-US" sz="2800" b="0" i="0" u="none" strike="noStrike">
                <a:solidFill>
                  <a:srgbClr val="000000"/>
                </a:solidFill>
                <a:effectLst/>
                <a:latin typeface="Georgia" panose="02040502050405020303" pitchFamily="18" charset="0"/>
              </a:rPr>
              <a:t>representation of a sequence of actions and assets, plus knowledge properties.</a:t>
            </a:r>
            <a:endParaRPr lang="en-US" sz="2800"/>
          </a:p>
        </p:txBody>
      </p:sp>
      <p:sp>
        <p:nvSpPr>
          <p:cNvPr id="3" name="TextBox 2">
            <a:extLst>
              <a:ext uri="{FF2B5EF4-FFF2-40B4-BE49-F238E27FC236}">
                <a16:creationId xmlns:a16="http://schemas.microsoft.com/office/drawing/2014/main" id="{AC7D1505-805E-AB30-CA76-85E136BBD4DD}"/>
              </a:ext>
            </a:extLst>
          </p:cNvPr>
          <p:cNvSpPr txBox="1"/>
          <p:nvPr/>
        </p:nvSpPr>
        <p:spPr>
          <a:xfrm>
            <a:off x="838199" y="5581648"/>
            <a:ext cx="8769004" cy="369332"/>
          </a:xfrm>
          <a:prstGeom prst="rect">
            <a:avLst/>
          </a:prstGeom>
          <a:solidFill>
            <a:srgbClr val="00B0F0"/>
          </a:solidFill>
        </p:spPr>
        <p:txBody>
          <a:bodyPr wrap="square">
            <a:spAutoFit/>
          </a:bodyPr>
          <a:lstStyle>
            <a:defPPr>
              <a:defRPr lang="en-US"/>
            </a:defPPr>
            <a:lvl1pPr>
              <a:defRPr>
                <a:latin typeface="Georgia"/>
              </a:defRPr>
            </a:lvl1pPr>
          </a:lstStyle>
          <a:p>
            <a:r>
              <a:rPr lang="en-US"/>
              <a:t>https://medium.com/mitre-engenuity/attack-flow-beyond-atomic-behaviors-c646675cc793</a:t>
            </a:r>
          </a:p>
        </p:txBody>
      </p:sp>
    </p:spTree>
    <p:extLst>
      <p:ext uri="{BB962C8B-B14F-4D97-AF65-F5344CB8AC3E}">
        <p14:creationId xmlns:p14="http://schemas.microsoft.com/office/powerpoint/2010/main" val="1807501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9C6A-0AB8-486B-AF79-CDA7C6BBEDF1}"/>
              </a:ext>
            </a:extLst>
          </p:cNvPr>
          <p:cNvSpPr>
            <a:spLocks noGrp="1"/>
          </p:cNvSpPr>
          <p:nvPr>
            <p:ph type="title"/>
          </p:nvPr>
        </p:nvSpPr>
        <p:spPr/>
        <p:txBody>
          <a:bodyPr/>
          <a:lstStyle/>
          <a:p>
            <a:r>
              <a:rPr lang="en-US"/>
              <a:t>Example Attack Flow</a:t>
            </a:r>
          </a:p>
        </p:txBody>
      </p:sp>
      <p:sp>
        <p:nvSpPr>
          <p:cNvPr id="4" name="Footer Placeholder 3">
            <a:extLst>
              <a:ext uri="{FF2B5EF4-FFF2-40B4-BE49-F238E27FC236}">
                <a16:creationId xmlns:a16="http://schemas.microsoft.com/office/drawing/2014/main" id="{B248C4F2-DD68-4A28-903F-BA7D51E04FD1}"/>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6" name="Picture 5">
            <a:extLst>
              <a:ext uri="{FF2B5EF4-FFF2-40B4-BE49-F238E27FC236}">
                <a16:creationId xmlns:a16="http://schemas.microsoft.com/office/drawing/2014/main" id="{3A926000-0C36-FA60-28A5-6EAABF255CC1}"/>
              </a:ext>
            </a:extLst>
          </p:cNvPr>
          <p:cNvPicPr>
            <a:picLocks noChangeAspect="1"/>
          </p:cNvPicPr>
          <p:nvPr/>
        </p:nvPicPr>
        <p:blipFill rotWithShape="1">
          <a:blip r:embed="rId3">
            <a:clrChange>
              <a:clrFrom>
                <a:srgbClr val="FFFFFF"/>
              </a:clrFrom>
              <a:clrTo>
                <a:srgbClr val="FFFFFF">
                  <a:alpha val="0"/>
                </a:srgbClr>
              </a:clrTo>
            </a:clrChange>
          </a:blip>
          <a:srcRect l="12852" t="18496" r="36312" b="5324"/>
          <a:stretch/>
        </p:blipFill>
        <p:spPr>
          <a:xfrm>
            <a:off x="5481484" y="365125"/>
            <a:ext cx="6710516" cy="5783830"/>
          </a:xfrm>
          <a:prstGeom prst="rect">
            <a:avLst/>
          </a:prstGeom>
        </p:spPr>
      </p:pic>
      <p:pic>
        <p:nvPicPr>
          <p:cNvPr id="7" name="Picture 2">
            <a:extLst>
              <a:ext uri="{FF2B5EF4-FFF2-40B4-BE49-F238E27FC236}">
                <a16:creationId xmlns:a16="http://schemas.microsoft.com/office/drawing/2014/main" id="{88579DCA-3382-704F-4AB8-7CBD23C2E3B2}"/>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360893" y="2503134"/>
            <a:ext cx="2606424" cy="2409998"/>
          </a:xfrm>
          <a:prstGeom prst="rect">
            <a:avLst/>
          </a:prstGeom>
          <a:solidFill>
            <a:srgbClr val="A8D18D"/>
          </a:solidFill>
        </p:spPr>
      </p:pic>
    </p:spTree>
    <p:extLst>
      <p:ext uri="{BB962C8B-B14F-4D97-AF65-F5344CB8AC3E}">
        <p14:creationId xmlns:p14="http://schemas.microsoft.com/office/powerpoint/2010/main" val="867977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4A34-29DD-45F7-8E25-9C11F567CA11}"/>
              </a:ext>
            </a:extLst>
          </p:cNvPr>
          <p:cNvSpPr>
            <a:spLocks noGrp="1"/>
          </p:cNvSpPr>
          <p:nvPr>
            <p:ph type="title"/>
          </p:nvPr>
        </p:nvSpPr>
        <p:spPr>
          <a:xfrm>
            <a:off x="838200" y="365125"/>
            <a:ext cx="11063748" cy="1325563"/>
          </a:xfrm>
        </p:spPr>
        <p:txBody>
          <a:bodyPr>
            <a:normAutofit/>
          </a:bodyPr>
          <a:lstStyle/>
          <a:p>
            <a:r>
              <a:rPr lang="en-US" sz="3600"/>
              <a:t>Attack Flow Schema</a:t>
            </a:r>
            <a:br>
              <a:rPr lang="en-US" sz="3600"/>
            </a:br>
            <a:r>
              <a:rPr lang="en-US"/>
              <a:t>Top Level Fields</a:t>
            </a:r>
          </a:p>
        </p:txBody>
      </p:sp>
      <p:sp>
        <p:nvSpPr>
          <p:cNvPr id="4" name="Footer Placeholder 3">
            <a:extLst>
              <a:ext uri="{FF2B5EF4-FFF2-40B4-BE49-F238E27FC236}">
                <a16:creationId xmlns:a16="http://schemas.microsoft.com/office/drawing/2014/main" id="{8569C13D-59A5-45F0-9B10-5D496A24F9E7}"/>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
        <p:nvSpPr>
          <p:cNvPr id="7" name="TextBox 6">
            <a:extLst>
              <a:ext uri="{FF2B5EF4-FFF2-40B4-BE49-F238E27FC236}">
                <a16:creationId xmlns:a16="http://schemas.microsoft.com/office/drawing/2014/main" id="{F732435E-C2D6-3821-90D4-BAADA3BF7389}"/>
              </a:ext>
            </a:extLst>
          </p:cNvPr>
          <p:cNvSpPr txBox="1"/>
          <p:nvPr/>
        </p:nvSpPr>
        <p:spPr>
          <a:xfrm>
            <a:off x="838199" y="5529471"/>
            <a:ext cx="7086601" cy="369332"/>
          </a:xfrm>
          <a:prstGeom prst="rect">
            <a:avLst/>
          </a:prstGeom>
          <a:solidFill>
            <a:srgbClr val="00B0F0"/>
          </a:solidFill>
        </p:spPr>
        <p:txBody>
          <a:bodyPr wrap="square">
            <a:spAutoFit/>
          </a:bodyPr>
          <a:lstStyle/>
          <a:p>
            <a:r>
              <a:rPr lang="en-US" sz="1800">
                <a:latin typeface="Georgia"/>
              </a:rPr>
              <a:t>https://github.com/center-for-threat-informed-defense/attack-flow</a:t>
            </a:r>
            <a:endParaRPr lang="en-US"/>
          </a:p>
        </p:txBody>
      </p:sp>
      <p:graphicFrame>
        <p:nvGraphicFramePr>
          <p:cNvPr id="8" name="Table 8">
            <a:extLst>
              <a:ext uri="{FF2B5EF4-FFF2-40B4-BE49-F238E27FC236}">
                <a16:creationId xmlns:a16="http://schemas.microsoft.com/office/drawing/2014/main" id="{266A0B93-FACF-F7C9-2FBF-B0E1C9A3328A}"/>
              </a:ext>
            </a:extLst>
          </p:cNvPr>
          <p:cNvGraphicFramePr>
            <a:graphicFrameLocks noGrp="1"/>
          </p:cNvGraphicFramePr>
          <p:nvPr>
            <p:extLst>
              <p:ext uri="{D42A27DB-BD31-4B8C-83A1-F6EECF244321}">
                <p14:modId xmlns:p14="http://schemas.microsoft.com/office/powerpoint/2010/main" val="1037474957"/>
              </p:ext>
            </p:extLst>
          </p:nvPr>
        </p:nvGraphicFramePr>
        <p:xfrm>
          <a:off x="838200" y="2373174"/>
          <a:ext cx="10515600" cy="2743200"/>
        </p:xfrm>
        <a:graphic>
          <a:graphicData uri="http://schemas.openxmlformats.org/drawingml/2006/table">
            <a:tbl>
              <a:tblPr firstRow="1" bandRow="1">
                <a:tableStyleId>{E929F9F4-4A8F-4326-A1B4-22849713DDAB}</a:tableStyleId>
              </a:tblPr>
              <a:tblGrid>
                <a:gridCol w="1574837">
                  <a:extLst>
                    <a:ext uri="{9D8B030D-6E8A-4147-A177-3AD203B41FA5}">
                      <a16:colId xmlns:a16="http://schemas.microsoft.com/office/drawing/2014/main" val="2973968635"/>
                    </a:ext>
                  </a:extLst>
                </a:gridCol>
                <a:gridCol w="2270391">
                  <a:extLst>
                    <a:ext uri="{9D8B030D-6E8A-4147-A177-3AD203B41FA5}">
                      <a16:colId xmlns:a16="http://schemas.microsoft.com/office/drawing/2014/main" val="3956272915"/>
                    </a:ext>
                  </a:extLst>
                </a:gridCol>
                <a:gridCol w="6670372">
                  <a:extLst>
                    <a:ext uri="{9D8B030D-6E8A-4147-A177-3AD203B41FA5}">
                      <a16:colId xmlns:a16="http://schemas.microsoft.com/office/drawing/2014/main" val="3644526411"/>
                    </a:ext>
                  </a:extLst>
                </a:gridCol>
              </a:tblGrid>
              <a:tr h="370840">
                <a:tc>
                  <a:txBody>
                    <a:bodyPr/>
                    <a:lstStyle/>
                    <a:p>
                      <a:r>
                        <a:rPr lang="en-US" sz="1400"/>
                        <a:t>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Description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1475490617"/>
                  </a:ext>
                </a:extLst>
              </a:tr>
              <a:tr h="370840">
                <a:tc>
                  <a:txBody>
                    <a:bodyPr/>
                    <a:lstStyle/>
                    <a:p>
                      <a:r>
                        <a:rPr lang="en-US" sz="1400" b="1">
                          <a:solidFill>
                            <a:schemeClr val="bg2"/>
                          </a:solidFill>
                        </a:rPr>
                        <a:t>flow</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rgbClr val="00B0F0"/>
                          </a:solidFill>
                        </a:rPr>
                        <a:t>flow</a:t>
                      </a:r>
                      <a:r>
                        <a:rPr lang="en-US" sz="1400">
                          <a:solidFill>
                            <a:schemeClr val="bg2"/>
                          </a:solidFill>
                        </a:rPr>
                        <a:t> object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An Attack Flow Meta object.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77114106"/>
                  </a:ext>
                </a:extLst>
              </a:tr>
              <a:tr h="370840">
                <a:tc>
                  <a:txBody>
                    <a:bodyPr/>
                    <a:lstStyle/>
                    <a:p>
                      <a:r>
                        <a:rPr lang="en-US" sz="1400" b="1">
                          <a:solidFill>
                            <a:schemeClr val="bg2"/>
                          </a:solidFill>
                        </a:rPr>
                        <a:t>actions</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array of </a:t>
                      </a:r>
                      <a:r>
                        <a:rPr lang="en-US" sz="1400">
                          <a:solidFill>
                            <a:srgbClr val="00B0F0"/>
                          </a:solidFill>
                        </a:rPr>
                        <a:t>actions</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The list of action nodes in the attack flow.</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375049244"/>
                  </a:ext>
                </a:extLst>
              </a:tr>
              <a:tr h="370840">
                <a:tc>
                  <a:txBody>
                    <a:bodyPr/>
                    <a:lstStyle/>
                    <a:p>
                      <a:r>
                        <a:rPr lang="en-US" sz="1400" b="1">
                          <a:solidFill>
                            <a:schemeClr val="bg2"/>
                          </a:solidFill>
                        </a:rPr>
                        <a:t>assets</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array of </a:t>
                      </a:r>
                      <a:r>
                        <a:rPr lang="en-US" sz="1400">
                          <a:solidFill>
                            <a:srgbClr val="00B0F0"/>
                          </a:solidFill>
                        </a:rPr>
                        <a:t>assets</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list of asset nodes in the attack flow.</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013442139"/>
                  </a:ext>
                </a:extLst>
              </a:tr>
              <a:tr h="370840">
                <a:tc>
                  <a:txBody>
                    <a:bodyPr/>
                    <a:lstStyle/>
                    <a:p>
                      <a:r>
                        <a:rPr lang="en-US" sz="1400" b="1">
                          <a:solidFill>
                            <a:schemeClr val="bg2"/>
                          </a:solidFill>
                        </a:rPr>
                        <a:t>relationships</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array of </a:t>
                      </a:r>
                      <a:r>
                        <a:rPr lang="en-US" sz="1400">
                          <a:solidFill>
                            <a:srgbClr val="00B0F0"/>
                          </a:solidFill>
                        </a:rPr>
                        <a:t>relationships</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The list of relationship edges in the attack flow. All Actions MUST have a relationship to the flow. See Relationships table for valid pairs of source and target entities.</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624361161"/>
                  </a:ext>
                </a:extLst>
              </a:tr>
              <a:tr h="370840">
                <a:tc>
                  <a:txBody>
                    <a:bodyPr/>
                    <a:lstStyle/>
                    <a:p>
                      <a:r>
                        <a:rPr lang="en-US" sz="1400" b="0" err="1">
                          <a:solidFill>
                            <a:schemeClr val="bg2"/>
                          </a:solidFill>
                        </a:rPr>
                        <a:t>data_properties</a:t>
                      </a:r>
                      <a:endParaRPr lang="en-US" sz="1400" b="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array of </a:t>
                      </a:r>
                      <a:r>
                        <a:rPr lang="en-US" sz="1400" err="1">
                          <a:solidFill>
                            <a:srgbClr val="00B0F0"/>
                          </a:solidFill>
                        </a:rPr>
                        <a:t>data_properties</a:t>
                      </a:r>
                      <a:endParaRPr lang="en-US" sz="1400">
                        <a:solidFill>
                          <a:srgbClr val="00B0F0"/>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Data properties associate actions, assets, or flows with a piece of data.</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634448052"/>
                  </a:ext>
                </a:extLst>
              </a:tr>
              <a:tr h="370840">
                <a:tc>
                  <a:txBody>
                    <a:bodyPr/>
                    <a:lstStyle/>
                    <a:p>
                      <a:r>
                        <a:rPr lang="en-US" sz="1400" err="1">
                          <a:solidFill>
                            <a:schemeClr val="bg2"/>
                          </a:solidFill>
                        </a:rPr>
                        <a:t>object_properties</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array of </a:t>
                      </a:r>
                      <a:r>
                        <a:rPr lang="en-US" sz="1400" err="1">
                          <a:solidFill>
                            <a:srgbClr val="00B0F0"/>
                          </a:solidFill>
                        </a:rPr>
                        <a:t>object_properties</a:t>
                      </a:r>
                      <a:endParaRPr lang="en-US" sz="1400">
                        <a:solidFill>
                          <a:srgbClr val="00B0F0"/>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Object properties relate actions, assets, or flows to other actions, assets, or flows.</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280807684"/>
                  </a:ext>
                </a:extLst>
              </a:tr>
            </a:tbl>
          </a:graphicData>
        </a:graphic>
      </p:graphicFrame>
      <p:pic>
        <p:nvPicPr>
          <p:cNvPr id="5" name="Picture 2">
            <a:extLst>
              <a:ext uri="{FF2B5EF4-FFF2-40B4-BE49-F238E27FC236}">
                <a16:creationId xmlns:a16="http://schemas.microsoft.com/office/drawing/2014/main" id="{367ADF75-7701-2228-5AA5-A49360E056C1}"/>
              </a:ext>
            </a:extLst>
          </p:cNvPr>
          <p:cNvPicPr>
            <a:picLocks noGrp="1" noChangeAspect="1" noChangeArrowheads="1"/>
          </p:cNvPicPr>
          <p:nvPr>
            <p:ph sz="half"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2597" y="480263"/>
            <a:ext cx="2805922" cy="2594461"/>
          </a:xfrm>
          <a:prstGeom prst="rect">
            <a:avLst/>
          </a:prstGeom>
          <a:noFill/>
        </p:spPr>
      </p:pic>
    </p:spTree>
    <p:extLst>
      <p:ext uri="{BB962C8B-B14F-4D97-AF65-F5344CB8AC3E}">
        <p14:creationId xmlns:p14="http://schemas.microsoft.com/office/powerpoint/2010/main" val="2035656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4A34-29DD-45F7-8E25-9C11F567CA11}"/>
              </a:ext>
            </a:extLst>
          </p:cNvPr>
          <p:cNvSpPr>
            <a:spLocks noGrp="1"/>
          </p:cNvSpPr>
          <p:nvPr>
            <p:ph type="title"/>
          </p:nvPr>
        </p:nvSpPr>
        <p:spPr/>
        <p:txBody>
          <a:bodyPr/>
          <a:lstStyle/>
          <a:p>
            <a:r>
              <a:rPr lang="en-US" sz="3600"/>
              <a:t>Attack Flow Schema</a:t>
            </a:r>
            <a:br>
              <a:rPr lang="en-US" sz="3600"/>
            </a:br>
            <a:r>
              <a:rPr lang="en-US"/>
              <a:t>Flow Fields</a:t>
            </a:r>
          </a:p>
        </p:txBody>
      </p:sp>
      <p:sp>
        <p:nvSpPr>
          <p:cNvPr id="4" name="Footer Placeholder 3">
            <a:extLst>
              <a:ext uri="{FF2B5EF4-FFF2-40B4-BE49-F238E27FC236}">
                <a16:creationId xmlns:a16="http://schemas.microsoft.com/office/drawing/2014/main" id="{8569C13D-59A5-45F0-9B10-5D496A24F9E7}"/>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5" name="Picture 2">
            <a:extLst>
              <a:ext uri="{FF2B5EF4-FFF2-40B4-BE49-F238E27FC236}">
                <a16:creationId xmlns:a16="http://schemas.microsoft.com/office/drawing/2014/main" id="{C7859311-47D5-B032-CB1C-B7FC6F687422}"/>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b="75516"/>
          <a:stretch/>
        </p:blipFill>
        <p:spPr bwMode="auto">
          <a:xfrm>
            <a:off x="7422013" y="921333"/>
            <a:ext cx="3398386" cy="769355"/>
          </a:xfrm>
          <a:prstGeom prst="rect">
            <a:avLst/>
          </a:prstGeom>
          <a:solidFill>
            <a:srgbClr val="A8D18D"/>
          </a:solidFill>
        </p:spPr>
      </p:pic>
      <p:graphicFrame>
        <p:nvGraphicFramePr>
          <p:cNvPr id="7" name="Table 8">
            <a:extLst>
              <a:ext uri="{FF2B5EF4-FFF2-40B4-BE49-F238E27FC236}">
                <a16:creationId xmlns:a16="http://schemas.microsoft.com/office/drawing/2014/main" id="{5B3E6D15-B7DA-6A45-0D10-C3060D962D62}"/>
              </a:ext>
            </a:extLst>
          </p:cNvPr>
          <p:cNvGraphicFramePr>
            <a:graphicFrameLocks noGrp="1"/>
          </p:cNvGraphicFramePr>
          <p:nvPr>
            <p:extLst>
              <p:ext uri="{D42A27DB-BD31-4B8C-83A1-F6EECF244321}">
                <p14:modId xmlns:p14="http://schemas.microsoft.com/office/powerpoint/2010/main" val="2093283753"/>
              </p:ext>
            </p:extLst>
          </p:nvPr>
        </p:nvGraphicFramePr>
        <p:xfrm>
          <a:off x="838200" y="2131060"/>
          <a:ext cx="10515600" cy="2595880"/>
        </p:xfrm>
        <a:graphic>
          <a:graphicData uri="http://schemas.openxmlformats.org/drawingml/2006/table">
            <a:tbl>
              <a:tblPr firstRow="1" bandRow="1">
                <a:tableStyleId>{E929F9F4-4A8F-4326-A1B4-22849713DDAB}</a:tableStyleId>
              </a:tblPr>
              <a:tblGrid>
                <a:gridCol w="1435774">
                  <a:extLst>
                    <a:ext uri="{9D8B030D-6E8A-4147-A177-3AD203B41FA5}">
                      <a16:colId xmlns:a16="http://schemas.microsoft.com/office/drawing/2014/main" val="2973968635"/>
                    </a:ext>
                  </a:extLst>
                </a:gridCol>
                <a:gridCol w="1132842">
                  <a:extLst>
                    <a:ext uri="{9D8B030D-6E8A-4147-A177-3AD203B41FA5}">
                      <a16:colId xmlns:a16="http://schemas.microsoft.com/office/drawing/2014/main" val="3956272915"/>
                    </a:ext>
                  </a:extLst>
                </a:gridCol>
                <a:gridCol w="7946984">
                  <a:extLst>
                    <a:ext uri="{9D8B030D-6E8A-4147-A177-3AD203B41FA5}">
                      <a16:colId xmlns:a16="http://schemas.microsoft.com/office/drawing/2014/main" val="3644526411"/>
                    </a:ext>
                  </a:extLst>
                </a:gridCol>
              </a:tblGrid>
              <a:tr h="370840">
                <a:tc>
                  <a:txBody>
                    <a:bodyPr/>
                    <a:lstStyle/>
                    <a:p>
                      <a:r>
                        <a:rPr lang="en-US" sz="1400"/>
                        <a:t>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Description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1475490617"/>
                  </a:ext>
                </a:extLst>
              </a:tr>
              <a:tr h="370840">
                <a:tc>
                  <a:txBody>
                    <a:bodyPr/>
                    <a:lstStyle/>
                    <a:p>
                      <a:r>
                        <a:rPr lang="en-US" sz="1400" b="1">
                          <a:solidFill>
                            <a:schemeClr val="bg2"/>
                          </a:solidFill>
                        </a:rPr>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err="1">
                          <a:solidFill>
                            <a:schemeClr val="bg2"/>
                          </a:solidFill>
                        </a:rPr>
                        <a:t>enum</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Indicate that this is an Attack Flow. (Enum values: “attack-flow”)</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77114106"/>
                  </a:ext>
                </a:extLst>
              </a:tr>
              <a:tr h="370840">
                <a:tc>
                  <a:txBody>
                    <a:bodyPr/>
                    <a:lstStyle/>
                    <a:p>
                      <a:r>
                        <a:rPr lang="en-US" sz="1400" b="1">
                          <a:solidFill>
                            <a:schemeClr val="bg2"/>
                          </a:solidFill>
                        </a:rPr>
                        <a:t>id</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The identifier for this Attack Flow. MUST be unique within this document.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375049244"/>
                  </a:ext>
                </a:extLst>
              </a:tr>
              <a:tr h="370840">
                <a:tc>
                  <a:txBody>
                    <a:bodyPr/>
                    <a:lstStyle/>
                    <a:p>
                      <a:r>
                        <a:rPr lang="en-US" sz="1400" b="1">
                          <a:solidFill>
                            <a:schemeClr val="bg2"/>
                          </a:solidFill>
                        </a:rPr>
                        <a:t>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name of the Attack Flow.</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013442139"/>
                  </a:ext>
                </a:extLst>
              </a:tr>
              <a:tr h="370840">
                <a:tc>
                  <a:txBody>
                    <a:bodyPr/>
                    <a:lstStyle/>
                    <a:p>
                      <a:r>
                        <a:rPr lang="en-US" sz="1400" b="1">
                          <a:solidFill>
                            <a:schemeClr val="bg2"/>
                          </a:solidFill>
                        </a:rPr>
                        <a:t>created</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date-time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Creation time of the Attack Flow (RFC-3339 format, e.g. </a:t>
                      </a:r>
                      <a:r>
                        <a:rPr lang="en-US" sz="1400" err="1">
                          <a:solidFill>
                            <a:schemeClr val="bg2"/>
                          </a:solidFill>
                        </a:rPr>
                        <a:t>YYYY-MM-DDThh:mm:ssZ</a:t>
                      </a:r>
                      <a:r>
                        <a:rPr lang="en-US" sz="1400">
                          <a:solidFill>
                            <a:schemeClr val="bg2"/>
                          </a:solidFill>
                        </a:rPr>
                        <a: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624361161"/>
                  </a:ext>
                </a:extLst>
              </a:tr>
              <a:tr h="370840">
                <a:tc>
                  <a:txBody>
                    <a:bodyPr/>
                    <a:lstStyle/>
                    <a:p>
                      <a:r>
                        <a:rPr lang="en-US" sz="1400" b="0">
                          <a:solidFill>
                            <a:schemeClr val="bg2"/>
                          </a:solidFill>
                        </a:rPr>
                        <a:t>author</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author of the Attack Flow.</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634448052"/>
                  </a:ext>
                </a:extLst>
              </a:tr>
              <a:tr h="370840">
                <a:tc>
                  <a:txBody>
                    <a:bodyPr/>
                    <a:lstStyle/>
                    <a:p>
                      <a:r>
                        <a:rPr lang="en-US" sz="1400">
                          <a:solidFill>
                            <a:schemeClr val="bg2"/>
                          </a:solidFill>
                        </a:rPr>
                        <a:t>description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The description of the Attack Flow.</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280807684"/>
                  </a:ext>
                </a:extLst>
              </a:tr>
            </a:tbl>
          </a:graphicData>
        </a:graphic>
      </p:graphicFrame>
    </p:spTree>
    <p:extLst>
      <p:ext uri="{BB962C8B-B14F-4D97-AF65-F5344CB8AC3E}">
        <p14:creationId xmlns:p14="http://schemas.microsoft.com/office/powerpoint/2010/main" val="295993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4A34-29DD-45F7-8E25-9C11F567CA11}"/>
              </a:ext>
            </a:extLst>
          </p:cNvPr>
          <p:cNvSpPr>
            <a:spLocks noGrp="1"/>
          </p:cNvSpPr>
          <p:nvPr>
            <p:ph type="title"/>
          </p:nvPr>
        </p:nvSpPr>
        <p:spPr>
          <a:xfrm>
            <a:off x="838200" y="365125"/>
            <a:ext cx="10744200" cy="1325563"/>
          </a:xfrm>
        </p:spPr>
        <p:txBody>
          <a:bodyPr>
            <a:normAutofit/>
          </a:bodyPr>
          <a:lstStyle/>
          <a:p>
            <a:r>
              <a:rPr lang="en-US" sz="3600"/>
              <a:t>Attack Flow Schema</a:t>
            </a:r>
            <a:br>
              <a:rPr lang="en-US" sz="3600"/>
            </a:br>
            <a:r>
              <a:rPr lang="en-US"/>
              <a:t>Action Fields</a:t>
            </a:r>
          </a:p>
        </p:txBody>
      </p:sp>
      <p:sp>
        <p:nvSpPr>
          <p:cNvPr id="4" name="Footer Placeholder 3">
            <a:extLst>
              <a:ext uri="{FF2B5EF4-FFF2-40B4-BE49-F238E27FC236}">
                <a16:creationId xmlns:a16="http://schemas.microsoft.com/office/drawing/2014/main" id="{8569C13D-59A5-45F0-9B10-5D496A24F9E7}"/>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pic>
        <p:nvPicPr>
          <p:cNvPr id="5" name="Picture 2">
            <a:extLst>
              <a:ext uri="{FF2B5EF4-FFF2-40B4-BE49-F238E27FC236}">
                <a16:creationId xmlns:a16="http://schemas.microsoft.com/office/drawing/2014/main" id="{8B20E4A0-06D5-6AEA-FDCB-CE26AA8C3C0E}"/>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t="48746" r="66462" b="16052"/>
          <a:stretch/>
        </p:blipFill>
        <p:spPr bwMode="auto">
          <a:xfrm>
            <a:off x="9046031" y="420441"/>
            <a:ext cx="1251855" cy="1214930"/>
          </a:xfrm>
          <a:prstGeom prst="rect">
            <a:avLst/>
          </a:prstGeom>
          <a:solidFill>
            <a:srgbClr val="A8D18D"/>
          </a:solidFill>
        </p:spPr>
      </p:pic>
      <p:graphicFrame>
        <p:nvGraphicFramePr>
          <p:cNvPr id="8" name="Table 8">
            <a:extLst>
              <a:ext uri="{FF2B5EF4-FFF2-40B4-BE49-F238E27FC236}">
                <a16:creationId xmlns:a16="http://schemas.microsoft.com/office/drawing/2014/main" id="{EFC9FB7E-C602-FD40-85EF-F23502E50169}"/>
              </a:ext>
            </a:extLst>
          </p:cNvPr>
          <p:cNvGraphicFramePr>
            <a:graphicFrameLocks noGrp="1"/>
          </p:cNvGraphicFramePr>
          <p:nvPr>
            <p:extLst>
              <p:ext uri="{D42A27DB-BD31-4B8C-83A1-F6EECF244321}">
                <p14:modId xmlns:p14="http://schemas.microsoft.com/office/powerpoint/2010/main" val="2084121844"/>
              </p:ext>
            </p:extLst>
          </p:nvPr>
        </p:nvGraphicFramePr>
        <p:xfrm>
          <a:off x="838200" y="1740694"/>
          <a:ext cx="10515600" cy="4521200"/>
        </p:xfrm>
        <a:graphic>
          <a:graphicData uri="http://schemas.openxmlformats.org/drawingml/2006/table">
            <a:tbl>
              <a:tblPr firstRow="1" bandRow="1">
                <a:tableStyleId>{E929F9F4-4A8F-4326-A1B4-22849713DDAB}</a:tableStyleId>
              </a:tblPr>
              <a:tblGrid>
                <a:gridCol w="2134593">
                  <a:extLst>
                    <a:ext uri="{9D8B030D-6E8A-4147-A177-3AD203B41FA5}">
                      <a16:colId xmlns:a16="http://schemas.microsoft.com/office/drawing/2014/main" val="2973968635"/>
                    </a:ext>
                  </a:extLst>
                </a:gridCol>
                <a:gridCol w="985164">
                  <a:extLst>
                    <a:ext uri="{9D8B030D-6E8A-4147-A177-3AD203B41FA5}">
                      <a16:colId xmlns:a16="http://schemas.microsoft.com/office/drawing/2014/main" val="3956272915"/>
                    </a:ext>
                  </a:extLst>
                </a:gridCol>
                <a:gridCol w="7395843">
                  <a:extLst>
                    <a:ext uri="{9D8B030D-6E8A-4147-A177-3AD203B41FA5}">
                      <a16:colId xmlns:a16="http://schemas.microsoft.com/office/drawing/2014/main" val="3644526411"/>
                    </a:ext>
                  </a:extLst>
                </a:gridCol>
              </a:tblGrid>
              <a:tr h="370840">
                <a:tc>
                  <a:txBody>
                    <a:bodyPr/>
                    <a:lstStyle/>
                    <a:p>
                      <a:r>
                        <a:rPr lang="en-US" sz="1400"/>
                        <a:t>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Description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1475490617"/>
                  </a:ext>
                </a:extLst>
              </a:tr>
              <a:tr h="370840">
                <a:tc>
                  <a:txBody>
                    <a:bodyPr/>
                    <a:lstStyle/>
                    <a:p>
                      <a:r>
                        <a:rPr lang="en-US" sz="1400" b="1">
                          <a:solidFill>
                            <a:schemeClr val="bg2"/>
                          </a:solidFill>
                        </a:rPr>
                        <a:t>id</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identifier for this Action MUST be unique within this document.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77114106"/>
                  </a:ext>
                </a:extLst>
              </a:tr>
              <a:tr h="370840">
                <a:tc>
                  <a:txBody>
                    <a:bodyPr/>
                    <a:lstStyle/>
                    <a:p>
                      <a:r>
                        <a:rPr lang="en-US" sz="1400">
                          <a:solidFill>
                            <a:schemeClr val="bg2"/>
                          </a:solidFill>
                        </a:rPr>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err="1">
                          <a:solidFill>
                            <a:schemeClr val="bg2"/>
                          </a:solidFill>
                        </a:rPr>
                        <a:t>enum</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Indicate that this is an Action (Enum values: “action”)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375049244"/>
                  </a:ext>
                </a:extLst>
              </a:tr>
              <a:tr h="370840">
                <a:tc>
                  <a:txBody>
                    <a:bodyPr/>
                    <a:lstStyle/>
                    <a:p>
                      <a:r>
                        <a:rPr lang="en-US" sz="1400" b="1">
                          <a:solidFill>
                            <a:schemeClr val="bg2"/>
                          </a:solidFill>
                        </a:rPr>
                        <a:t>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name of the action. May be at ATT&amp;CK technique 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013442139"/>
                  </a:ext>
                </a:extLst>
              </a:tr>
              <a:tr h="370840">
                <a:tc>
                  <a:txBody>
                    <a:bodyPr/>
                    <a:lstStyle/>
                    <a:p>
                      <a:r>
                        <a:rPr lang="en-US" sz="1400" b="1">
                          <a:solidFill>
                            <a:schemeClr val="bg2"/>
                          </a:solidFill>
                        </a:rPr>
                        <a:t>description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A description of the action.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624361161"/>
                  </a:ext>
                </a:extLst>
              </a:tr>
              <a:tr h="370840">
                <a:tc>
                  <a:txBody>
                    <a:bodyPr/>
                    <a:lstStyle/>
                    <a:p>
                      <a:r>
                        <a:rPr lang="en-US" sz="1400">
                          <a:solidFill>
                            <a:schemeClr val="bg2"/>
                          </a:solidFill>
                        </a:rPr>
                        <a:t>timestamp</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date-time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timestamp when this action was observed (RFC-3339 format, e.g., </a:t>
                      </a:r>
                      <a:r>
                        <a:rPr lang="en-US" sz="1400" err="1">
                          <a:solidFill>
                            <a:schemeClr val="bg2"/>
                          </a:solidFill>
                        </a:rPr>
                        <a:t>YYY-MM-DDThh:mm:ssZ</a:t>
                      </a:r>
                      <a:r>
                        <a:rPr lang="en-US" sz="1400">
                          <a:solidFill>
                            <a:schemeClr val="bg2"/>
                          </a:solidFill>
                        </a:rPr>
                        <a: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634448052"/>
                  </a:ext>
                </a:extLst>
              </a:tr>
              <a:tr h="370840">
                <a:tc>
                  <a:txBody>
                    <a:bodyPr/>
                    <a:lstStyle/>
                    <a:p>
                      <a:r>
                        <a:rPr lang="en-US" sz="1400">
                          <a:solidFill>
                            <a:schemeClr val="bg2"/>
                          </a:solidFill>
                        </a:rPr>
                        <a:t>reference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A reference for the action. May be a URL to an ATT&amp;CK technique.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280807684"/>
                  </a:ext>
                </a:extLst>
              </a:tr>
              <a:tr h="370840">
                <a:tc>
                  <a:txBody>
                    <a:bodyPr/>
                    <a:lstStyle/>
                    <a:p>
                      <a:r>
                        <a:rPr lang="en-US" sz="1400">
                          <a:solidFill>
                            <a:schemeClr val="bg2"/>
                          </a:solidFill>
                        </a:rPr>
                        <a:t>succeeded</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number</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Float from 0 (failed) to 1 (succeeded) or distribution representing the probability that action succeeded in its effects. Assumed to be 1 (100% ~ TRUE) if not included.</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49122960"/>
                  </a:ext>
                </a:extLst>
              </a:tr>
              <a:tr h="370840">
                <a:tc>
                  <a:txBody>
                    <a:bodyPr/>
                    <a:lstStyle/>
                    <a:p>
                      <a:r>
                        <a:rPr lang="en-US" sz="1400">
                          <a:solidFill>
                            <a:schemeClr val="bg2"/>
                          </a:solidFill>
                        </a:rPr>
                        <a:t>confidence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number</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Float from 0 to 1 or distribution representing the confidence that the action succeeded. Assumed to be 1 (100% ~ ground truth) if not included.</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1128004763"/>
                  </a:ext>
                </a:extLst>
              </a:tr>
              <a:tr h="370840">
                <a:tc>
                  <a:txBody>
                    <a:bodyPr/>
                    <a:lstStyle/>
                    <a:p>
                      <a:r>
                        <a:rPr lang="en-US" sz="1400" err="1">
                          <a:solidFill>
                            <a:schemeClr val="bg2"/>
                          </a:solidFill>
                        </a:rPr>
                        <a:t>logic_operator_language</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language of the </a:t>
                      </a:r>
                      <a:r>
                        <a:rPr lang="en-US" sz="1400" err="1">
                          <a:solidFill>
                            <a:schemeClr val="bg2"/>
                          </a:solidFill>
                        </a:rPr>
                        <a:t>logic_operator</a:t>
                      </a:r>
                      <a:r>
                        <a:rPr lang="en-US" sz="1400">
                          <a:solidFill>
                            <a:schemeClr val="bg2"/>
                          </a:solidFill>
                        </a:rPr>
                        <a:t>. Defaults to flow-</a:t>
                      </a:r>
                      <a:r>
                        <a:rPr lang="en-US" sz="1400" err="1">
                          <a:solidFill>
                            <a:schemeClr val="bg2"/>
                          </a:solidFill>
                        </a:rPr>
                        <a:t>vTBD</a:t>
                      </a:r>
                      <a:r>
                        <a:rPr lang="en-US" sz="1400">
                          <a:solidFill>
                            <a:schemeClr val="bg2"/>
                          </a:solidFill>
                        </a:rPr>
                        <a:t> when left blank.</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906568503"/>
                  </a:ext>
                </a:extLst>
              </a:tr>
              <a:tr h="370840">
                <a:tc>
                  <a:txBody>
                    <a:bodyPr/>
                    <a:lstStyle/>
                    <a:p>
                      <a:r>
                        <a:rPr lang="en-US" sz="1400" b="1" err="1">
                          <a:solidFill>
                            <a:schemeClr val="bg2"/>
                          </a:solidFill>
                        </a:rPr>
                        <a:t>logic_operator</a:t>
                      </a:r>
                      <a:endParaRPr lang="en-US" sz="1400" b="1">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The </a:t>
                      </a:r>
                      <a:r>
                        <a:rPr lang="en-US" sz="1400" err="1">
                          <a:solidFill>
                            <a:schemeClr val="bg2"/>
                          </a:solidFill>
                        </a:rPr>
                        <a:t>logic_operator</a:t>
                      </a:r>
                      <a:r>
                        <a:rPr lang="en-US" sz="1400">
                          <a:solidFill>
                            <a:schemeClr val="bg2"/>
                          </a:solidFill>
                        </a:rPr>
                        <a:t> may be any logic valid in the language defined by the </a:t>
                      </a:r>
                      <a:r>
                        <a:rPr lang="en-US" sz="1400" err="1">
                          <a:solidFill>
                            <a:schemeClr val="bg2"/>
                          </a:solidFill>
                        </a:rPr>
                        <a:t>logic_operator_language</a:t>
                      </a:r>
                      <a:r>
                        <a:rPr lang="en-US" sz="1400">
                          <a:solidFill>
                            <a:schemeClr val="bg2"/>
                          </a:solidFill>
                        </a:rPr>
                        <a:t>. If the </a:t>
                      </a:r>
                      <a:r>
                        <a:rPr lang="en-US" sz="1400" err="1">
                          <a:solidFill>
                            <a:schemeClr val="bg2"/>
                          </a:solidFill>
                        </a:rPr>
                        <a:t>logic_operator_language</a:t>
                      </a:r>
                      <a:r>
                        <a:rPr lang="en-US" sz="1400">
                          <a:solidFill>
                            <a:schemeClr val="bg2"/>
                          </a:solidFill>
                        </a:rPr>
                        <a:t> is undefined, the </a:t>
                      </a:r>
                      <a:r>
                        <a:rPr lang="en-US" sz="1400" err="1">
                          <a:solidFill>
                            <a:schemeClr val="bg2"/>
                          </a:solidFill>
                        </a:rPr>
                        <a:t>logic_operator</a:t>
                      </a:r>
                      <a:r>
                        <a:rPr lang="en-US" sz="1400">
                          <a:solidFill>
                            <a:schemeClr val="bg2"/>
                          </a:solidFill>
                        </a:rPr>
                        <a:t> may be AND or </a:t>
                      </a:r>
                      <a:r>
                        <a:rPr lang="en-US" sz="1400" err="1">
                          <a:solidFill>
                            <a:schemeClr val="bg2"/>
                          </a:solidFill>
                        </a:rPr>
                        <a:t>OR</a:t>
                      </a:r>
                      <a:r>
                        <a:rPr lang="en-US" sz="1400">
                          <a:solidFill>
                            <a:schemeClr val="bg2"/>
                          </a:solidFill>
                        </a:rPr>
                        <a: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2171406468"/>
                  </a:ext>
                </a:extLst>
              </a:tr>
            </a:tbl>
          </a:graphicData>
        </a:graphic>
      </p:graphicFrame>
    </p:spTree>
    <p:extLst>
      <p:ext uri="{BB962C8B-B14F-4D97-AF65-F5344CB8AC3E}">
        <p14:creationId xmlns:p14="http://schemas.microsoft.com/office/powerpoint/2010/main" val="3360427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4A34-29DD-45F7-8E25-9C11F567CA11}"/>
              </a:ext>
            </a:extLst>
          </p:cNvPr>
          <p:cNvSpPr>
            <a:spLocks noGrp="1"/>
          </p:cNvSpPr>
          <p:nvPr>
            <p:ph type="title"/>
          </p:nvPr>
        </p:nvSpPr>
        <p:spPr>
          <a:xfrm>
            <a:off x="838200" y="365125"/>
            <a:ext cx="10744200" cy="1325563"/>
          </a:xfrm>
        </p:spPr>
        <p:txBody>
          <a:bodyPr>
            <a:normAutofit/>
          </a:bodyPr>
          <a:lstStyle/>
          <a:p>
            <a:r>
              <a:rPr lang="en-US" sz="3600"/>
              <a:t>Attack Flow Schema</a:t>
            </a:r>
            <a:br>
              <a:rPr lang="en-US" sz="3600"/>
            </a:br>
            <a:r>
              <a:rPr lang="en-US"/>
              <a:t>Asset Fields</a:t>
            </a:r>
          </a:p>
        </p:txBody>
      </p:sp>
      <p:sp>
        <p:nvSpPr>
          <p:cNvPr id="4" name="Footer Placeholder 3">
            <a:extLst>
              <a:ext uri="{FF2B5EF4-FFF2-40B4-BE49-F238E27FC236}">
                <a16:creationId xmlns:a16="http://schemas.microsoft.com/office/drawing/2014/main" id="{8569C13D-59A5-45F0-9B10-5D496A24F9E7}"/>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graphicFrame>
        <p:nvGraphicFramePr>
          <p:cNvPr id="5" name="Table 8">
            <a:extLst>
              <a:ext uri="{FF2B5EF4-FFF2-40B4-BE49-F238E27FC236}">
                <a16:creationId xmlns:a16="http://schemas.microsoft.com/office/drawing/2014/main" id="{7AB6ED42-43D0-12A4-FBD9-4B75BB85A349}"/>
              </a:ext>
            </a:extLst>
          </p:cNvPr>
          <p:cNvGraphicFramePr>
            <a:graphicFrameLocks noGrp="1"/>
          </p:cNvGraphicFramePr>
          <p:nvPr>
            <p:extLst>
              <p:ext uri="{D42A27DB-BD31-4B8C-83A1-F6EECF244321}">
                <p14:modId xmlns:p14="http://schemas.microsoft.com/office/powerpoint/2010/main" val="1857256596"/>
              </p:ext>
            </p:extLst>
          </p:nvPr>
        </p:nvGraphicFramePr>
        <p:xfrm>
          <a:off x="838200" y="2131060"/>
          <a:ext cx="10515600" cy="2270760"/>
        </p:xfrm>
        <a:graphic>
          <a:graphicData uri="http://schemas.openxmlformats.org/drawingml/2006/table">
            <a:tbl>
              <a:tblPr firstRow="1" bandRow="1">
                <a:tableStyleId>{E929F9F4-4A8F-4326-A1B4-22849713DDAB}</a:tableStyleId>
              </a:tblPr>
              <a:tblGrid>
                <a:gridCol w="1435774">
                  <a:extLst>
                    <a:ext uri="{9D8B030D-6E8A-4147-A177-3AD203B41FA5}">
                      <a16:colId xmlns:a16="http://schemas.microsoft.com/office/drawing/2014/main" val="2973968635"/>
                    </a:ext>
                  </a:extLst>
                </a:gridCol>
                <a:gridCol w="1132842">
                  <a:extLst>
                    <a:ext uri="{9D8B030D-6E8A-4147-A177-3AD203B41FA5}">
                      <a16:colId xmlns:a16="http://schemas.microsoft.com/office/drawing/2014/main" val="3956272915"/>
                    </a:ext>
                  </a:extLst>
                </a:gridCol>
                <a:gridCol w="7946984">
                  <a:extLst>
                    <a:ext uri="{9D8B030D-6E8A-4147-A177-3AD203B41FA5}">
                      <a16:colId xmlns:a16="http://schemas.microsoft.com/office/drawing/2014/main" val="3644526411"/>
                    </a:ext>
                  </a:extLst>
                </a:gridCol>
              </a:tblGrid>
              <a:tr h="370840">
                <a:tc>
                  <a:txBody>
                    <a:bodyPr/>
                    <a:lstStyle/>
                    <a:p>
                      <a:r>
                        <a:rPr lang="en-US" sz="1400"/>
                        <a:t>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Description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1475490617"/>
                  </a:ext>
                </a:extLst>
              </a:tr>
              <a:tr h="370840">
                <a:tc>
                  <a:txBody>
                    <a:bodyPr/>
                    <a:lstStyle/>
                    <a:p>
                      <a:r>
                        <a:rPr lang="en-US" sz="1400" b="1">
                          <a:solidFill>
                            <a:schemeClr val="bg2"/>
                          </a:solidFill>
                        </a:rPr>
                        <a:t>id</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identifier for this Asset. MUST be unique within this document.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77114106"/>
                  </a:ext>
                </a:extLst>
              </a:tr>
              <a:tr h="370840">
                <a:tc>
                  <a:txBody>
                    <a:bodyPr/>
                    <a:lstStyle/>
                    <a:p>
                      <a:r>
                        <a:rPr lang="en-US" sz="1400" b="0">
                          <a:solidFill>
                            <a:schemeClr val="bg2"/>
                          </a:solidFill>
                        </a:rPr>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err="1">
                          <a:solidFill>
                            <a:schemeClr val="bg2"/>
                          </a:solidFill>
                        </a:rPr>
                        <a:t>enum</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Indicate that this is an Asset (Enum values: “asset”)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375049244"/>
                  </a:ext>
                </a:extLst>
              </a:tr>
              <a:tr h="370840">
                <a:tc>
                  <a:txBody>
                    <a:bodyPr/>
                    <a:lstStyle/>
                    <a:p>
                      <a:r>
                        <a:rPr lang="en-US" sz="1400" b="0">
                          <a:solidFill>
                            <a:schemeClr val="bg2"/>
                          </a:solidFill>
                        </a:rPr>
                        <a:t>state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A property that may be used as a transient string representing the state of the object during a point in time representing the current state of the system. The sum of all objects states is the state of the system. This may be as simple as “compromised”, the Confidentiality, Integrity, Availability triad, DIMFUI (Degradation, Interruption, Modification, Fabrication, Unauthorized Use, and Interception), or it may even be an arbitrary string. If not included, it is assumed that the state is “compromised” after a parent action succeeds.</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013442139"/>
                  </a:ext>
                </a:extLst>
              </a:tr>
            </a:tbl>
          </a:graphicData>
        </a:graphic>
      </p:graphicFrame>
      <p:pic>
        <p:nvPicPr>
          <p:cNvPr id="6" name="Picture 2">
            <a:extLst>
              <a:ext uri="{FF2B5EF4-FFF2-40B4-BE49-F238E27FC236}">
                <a16:creationId xmlns:a16="http://schemas.microsoft.com/office/drawing/2014/main" id="{731B76F7-11F5-D97E-3126-6C25C59D0A1C}"/>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68070" t="49234" b="19147"/>
          <a:stretch/>
        </p:blipFill>
        <p:spPr bwMode="auto">
          <a:xfrm>
            <a:off x="8937172" y="494668"/>
            <a:ext cx="1164771" cy="1066476"/>
          </a:xfrm>
          <a:prstGeom prst="rect">
            <a:avLst/>
          </a:prstGeom>
          <a:solidFill>
            <a:srgbClr val="A8D18D"/>
          </a:solidFill>
        </p:spPr>
      </p:pic>
    </p:spTree>
    <p:extLst>
      <p:ext uri="{BB962C8B-B14F-4D97-AF65-F5344CB8AC3E}">
        <p14:creationId xmlns:p14="http://schemas.microsoft.com/office/powerpoint/2010/main" val="2825387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4A34-29DD-45F7-8E25-9C11F567CA11}"/>
              </a:ext>
            </a:extLst>
          </p:cNvPr>
          <p:cNvSpPr>
            <a:spLocks noGrp="1"/>
          </p:cNvSpPr>
          <p:nvPr>
            <p:ph type="title"/>
          </p:nvPr>
        </p:nvSpPr>
        <p:spPr>
          <a:xfrm>
            <a:off x="838200" y="365125"/>
            <a:ext cx="10744200" cy="1325563"/>
          </a:xfrm>
        </p:spPr>
        <p:txBody>
          <a:bodyPr>
            <a:normAutofit/>
          </a:bodyPr>
          <a:lstStyle/>
          <a:p>
            <a:r>
              <a:rPr lang="en-US" sz="3600"/>
              <a:t>Attack Flow Schema</a:t>
            </a:r>
            <a:br>
              <a:rPr lang="en-US" sz="3600"/>
            </a:br>
            <a:r>
              <a:rPr lang="en-US"/>
              <a:t>Relationship Fields</a:t>
            </a:r>
          </a:p>
        </p:txBody>
      </p:sp>
      <p:sp>
        <p:nvSpPr>
          <p:cNvPr id="4" name="Footer Placeholder 3">
            <a:extLst>
              <a:ext uri="{FF2B5EF4-FFF2-40B4-BE49-F238E27FC236}">
                <a16:creationId xmlns:a16="http://schemas.microsoft.com/office/drawing/2014/main" id="{8569C13D-59A5-45F0-9B10-5D496A24F9E7}"/>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graphicFrame>
        <p:nvGraphicFramePr>
          <p:cNvPr id="5" name="Table 8">
            <a:extLst>
              <a:ext uri="{FF2B5EF4-FFF2-40B4-BE49-F238E27FC236}">
                <a16:creationId xmlns:a16="http://schemas.microsoft.com/office/drawing/2014/main" id="{C380E5F4-D05B-19AD-F86A-17265941EB66}"/>
              </a:ext>
            </a:extLst>
          </p:cNvPr>
          <p:cNvGraphicFramePr>
            <a:graphicFrameLocks noGrp="1"/>
          </p:cNvGraphicFramePr>
          <p:nvPr>
            <p:extLst>
              <p:ext uri="{D42A27DB-BD31-4B8C-83A1-F6EECF244321}">
                <p14:modId xmlns:p14="http://schemas.microsoft.com/office/powerpoint/2010/main" val="1028597046"/>
              </p:ext>
            </p:extLst>
          </p:nvPr>
        </p:nvGraphicFramePr>
        <p:xfrm>
          <a:off x="838200" y="2131060"/>
          <a:ext cx="10515600" cy="1630680"/>
        </p:xfrm>
        <a:graphic>
          <a:graphicData uri="http://schemas.openxmlformats.org/drawingml/2006/table">
            <a:tbl>
              <a:tblPr firstRow="1" bandRow="1">
                <a:tableStyleId>{E929F9F4-4A8F-4326-A1B4-22849713DDAB}</a:tableStyleId>
              </a:tblPr>
              <a:tblGrid>
                <a:gridCol w="1435774">
                  <a:extLst>
                    <a:ext uri="{9D8B030D-6E8A-4147-A177-3AD203B41FA5}">
                      <a16:colId xmlns:a16="http://schemas.microsoft.com/office/drawing/2014/main" val="2973968635"/>
                    </a:ext>
                  </a:extLst>
                </a:gridCol>
                <a:gridCol w="1132842">
                  <a:extLst>
                    <a:ext uri="{9D8B030D-6E8A-4147-A177-3AD203B41FA5}">
                      <a16:colId xmlns:a16="http://schemas.microsoft.com/office/drawing/2014/main" val="3956272915"/>
                    </a:ext>
                  </a:extLst>
                </a:gridCol>
                <a:gridCol w="7946984">
                  <a:extLst>
                    <a:ext uri="{9D8B030D-6E8A-4147-A177-3AD203B41FA5}">
                      <a16:colId xmlns:a16="http://schemas.microsoft.com/office/drawing/2014/main" val="3644526411"/>
                    </a:ext>
                  </a:extLst>
                </a:gridCol>
              </a:tblGrid>
              <a:tr h="370840">
                <a:tc>
                  <a:txBody>
                    <a:bodyPr/>
                    <a:lstStyle/>
                    <a:p>
                      <a:r>
                        <a:rPr lang="en-US" sz="1400"/>
                        <a:t>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Description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1475490617"/>
                  </a:ext>
                </a:extLst>
              </a:tr>
              <a:tr h="370840">
                <a:tc>
                  <a:txBody>
                    <a:bodyPr/>
                    <a:lstStyle/>
                    <a:p>
                      <a:r>
                        <a:rPr lang="en-US" sz="1400" b="1">
                          <a:solidFill>
                            <a:schemeClr val="bg2"/>
                          </a:solidFill>
                        </a:rPr>
                        <a:t>source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source flow, action, or asset for this relationship.</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77114106"/>
                  </a:ext>
                </a:extLst>
              </a:tr>
              <a:tr h="370840">
                <a:tc>
                  <a:txBody>
                    <a:bodyPr/>
                    <a:lstStyle/>
                    <a:p>
                      <a:r>
                        <a:rPr lang="en-US" sz="1400" b="1">
                          <a:solidFill>
                            <a:schemeClr val="bg2"/>
                          </a:solidFill>
                        </a:rPr>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The type of relationship.</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375049244"/>
                  </a:ext>
                </a:extLst>
              </a:tr>
              <a:tr h="370840">
                <a:tc>
                  <a:txBody>
                    <a:bodyPr/>
                    <a:lstStyle/>
                    <a:p>
                      <a:r>
                        <a:rPr lang="en-US" sz="1400" b="1">
                          <a:solidFill>
                            <a:schemeClr val="bg2"/>
                          </a:solidFill>
                        </a:rPr>
                        <a:t>target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The target asset or action. If the target is an Action, the source MUST be an Asset. If the target is an Asset, the source MUST be an Action.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013442139"/>
                  </a:ext>
                </a:extLst>
              </a:tr>
            </a:tbl>
          </a:graphicData>
        </a:graphic>
      </p:graphicFrame>
      <p:pic>
        <p:nvPicPr>
          <p:cNvPr id="6" name="Picture 2">
            <a:extLst>
              <a:ext uri="{FF2B5EF4-FFF2-40B4-BE49-F238E27FC236}">
                <a16:creationId xmlns:a16="http://schemas.microsoft.com/office/drawing/2014/main" id="{35BA795D-9E48-71F4-EC3C-A13E2EEA0679}"/>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35076" t="70497" r="34019"/>
          <a:stretch/>
        </p:blipFill>
        <p:spPr bwMode="auto">
          <a:xfrm>
            <a:off x="9140299" y="521833"/>
            <a:ext cx="1146701" cy="1012146"/>
          </a:xfrm>
          <a:prstGeom prst="rect">
            <a:avLst/>
          </a:prstGeom>
          <a:solidFill>
            <a:srgbClr val="A8D18D"/>
          </a:solidFill>
        </p:spPr>
      </p:pic>
    </p:spTree>
    <p:extLst>
      <p:ext uri="{BB962C8B-B14F-4D97-AF65-F5344CB8AC3E}">
        <p14:creationId xmlns:p14="http://schemas.microsoft.com/office/powerpoint/2010/main" val="3164362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4A34-29DD-45F7-8E25-9C11F567CA11}"/>
              </a:ext>
            </a:extLst>
          </p:cNvPr>
          <p:cNvSpPr>
            <a:spLocks noGrp="1"/>
          </p:cNvSpPr>
          <p:nvPr>
            <p:ph type="title"/>
          </p:nvPr>
        </p:nvSpPr>
        <p:spPr>
          <a:xfrm>
            <a:off x="838200" y="365125"/>
            <a:ext cx="10744200" cy="1325563"/>
          </a:xfrm>
        </p:spPr>
        <p:txBody>
          <a:bodyPr>
            <a:normAutofit/>
          </a:bodyPr>
          <a:lstStyle/>
          <a:p>
            <a:r>
              <a:rPr lang="en-US" sz="3600"/>
              <a:t>Attack Flow Schema</a:t>
            </a:r>
            <a:br>
              <a:rPr lang="en-US" sz="3600"/>
            </a:br>
            <a:r>
              <a:rPr lang="en-US"/>
              <a:t>Data &amp; Object Property Fields</a:t>
            </a:r>
          </a:p>
        </p:txBody>
      </p:sp>
      <p:sp>
        <p:nvSpPr>
          <p:cNvPr id="4" name="Footer Placeholder 3">
            <a:extLst>
              <a:ext uri="{FF2B5EF4-FFF2-40B4-BE49-F238E27FC236}">
                <a16:creationId xmlns:a16="http://schemas.microsoft.com/office/drawing/2014/main" id="{8569C13D-59A5-45F0-9B10-5D496A24F9E7}"/>
              </a:ext>
            </a:extLst>
          </p:cNvPr>
          <p:cNvSpPr>
            <a:spLocks noGrp="1"/>
          </p:cNvSpPr>
          <p:nvPr>
            <p:ph type="ftr" sz="quarter" idx="13"/>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graphicFrame>
        <p:nvGraphicFramePr>
          <p:cNvPr id="5" name="Table 8">
            <a:extLst>
              <a:ext uri="{FF2B5EF4-FFF2-40B4-BE49-F238E27FC236}">
                <a16:creationId xmlns:a16="http://schemas.microsoft.com/office/drawing/2014/main" id="{34D8D38D-08DE-19F8-F869-D70B03939F28}"/>
              </a:ext>
            </a:extLst>
          </p:cNvPr>
          <p:cNvGraphicFramePr>
            <a:graphicFrameLocks noGrp="1"/>
          </p:cNvGraphicFramePr>
          <p:nvPr>
            <p:extLst>
              <p:ext uri="{D42A27DB-BD31-4B8C-83A1-F6EECF244321}">
                <p14:modId xmlns:p14="http://schemas.microsoft.com/office/powerpoint/2010/main" val="1071523131"/>
              </p:ext>
            </p:extLst>
          </p:nvPr>
        </p:nvGraphicFramePr>
        <p:xfrm>
          <a:off x="838200" y="2269553"/>
          <a:ext cx="7229476" cy="1483360"/>
        </p:xfrm>
        <a:graphic>
          <a:graphicData uri="http://schemas.openxmlformats.org/drawingml/2006/table">
            <a:tbl>
              <a:tblPr firstRow="1" bandRow="1">
                <a:tableStyleId>{E929F9F4-4A8F-4326-A1B4-22849713DDAB}</a:tableStyleId>
              </a:tblPr>
              <a:tblGrid>
                <a:gridCol w="987095">
                  <a:extLst>
                    <a:ext uri="{9D8B030D-6E8A-4147-A177-3AD203B41FA5}">
                      <a16:colId xmlns:a16="http://schemas.microsoft.com/office/drawing/2014/main" val="2973968635"/>
                    </a:ext>
                  </a:extLst>
                </a:gridCol>
                <a:gridCol w="778829">
                  <a:extLst>
                    <a:ext uri="{9D8B030D-6E8A-4147-A177-3AD203B41FA5}">
                      <a16:colId xmlns:a16="http://schemas.microsoft.com/office/drawing/2014/main" val="3956272915"/>
                    </a:ext>
                  </a:extLst>
                </a:gridCol>
                <a:gridCol w="5463552">
                  <a:extLst>
                    <a:ext uri="{9D8B030D-6E8A-4147-A177-3AD203B41FA5}">
                      <a16:colId xmlns:a16="http://schemas.microsoft.com/office/drawing/2014/main" val="3644526411"/>
                    </a:ext>
                  </a:extLst>
                </a:gridCol>
              </a:tblGrid>
              <a:tr h="370840">
                <a:tc>
                  <a:txBody>
                    <a:bodyPr/>
                    <a:lstStyle/>
                    <a:p>
                      <a:r>
                        <a:rPr lang="en-US" sz="1400"/>
                        <a:t>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Description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1475490617"/>
                  </a:ext>
                </a:extLst>
              </a:tr>
              <a:tr h="370840">
                <a:tc>
                  <a:txBody>
                    <a:bodyPr/>
                    <a:lstStyle/>
                    <a:p>
                      <a:r>
                        <a:rPr lang="en-US" sz="1400" b="1">
                          <a:solidFill>
                            <a:schemeClr val="bg2"/>
                          </a:solidFill>
                        </a:rPr>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Type (or “name”) of property.</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77114106"/>
                  </a:ext>
                </a:extLst>
              </a:tr>
              <a:tr h="370840">
                <a:tc>
                  <a:txBody>
                    <a:bodyPr/>
                    <a:lstStyle/>
                    <a:p>
                      <a:r>
                        <a:rPr lang="en-US" sz="1400" b="1">
                          <a:solidFill>
                            <a:schemeClr val="bg2"/>
                          </a:solidFill>
                        </a:rPr>
                        <a:t>source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The source flow, action, asset, or property for this property.</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375049244"/>
                  </a:ext>
                </a:extLst>
              </a:tr>
              <a:tr h="370840">
                <a:tc>
                  <a:txBody>
                    <a:bodyPr/>
                    <a:lstStyle/>
                    <a:p>
                      <a:r>
                        <a:rPr lang="en-US" sz="1400" b="1">
                          <a:solidFill>
                            <a:schemeClr val="bg2"/>
                          </a:solidFill>
                        </a:rPr>
                        <a:t>target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string</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Value for the specific type for the source object.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013442139"/>
                  </a:ext>
                </a:extLst>
              </a:tr>
            </a:tbl>
          </a:graphicData>
        </a:graphic>
      </p:graphicFrame>
      <p:graphicFrame>
        <p:nvGraphicFramePr>
          <p:cNvPr id="6" name="Table 8">
            <a:extLst>
              <a:ext uri="{FF2B5EF4-FFF2-40B4-BE49-F238E27FC236}">
                <a16:creationId xmlns:a16="http://schemas.microsoft.com/office/drawing/2014/main" id="{68B5CEB1-FD7D-CCEC-A9F1-C398356CC883}"/>
              </a:ext>
            </a:extLst>
          </p:cNvPr>
          <p:cNvGraphicFramePr>
            <a:graphicFrameLocks noGrp="1"/>
          </p:cNvGraphicFramePr>
          <p:nvPr>
            <p:extLst>
              <p:ext uri="{D42A27DB-BD31-4B8C-83A1-F6EECF244321}">
                <p14:modId xmlns:p14="http://schemas.microsoft.com/office/powerpoint/2010/main" val="1049713128"/>
              </p:ext>
            </p:extLst>
          </p:nvPr>
        </p:nvGraphicFramePr>
        <p:xfrm>
          <a:off x="4352924" y="4355825"/>
          <a:ext cx="7229476" cy="1483360"/>
        </p:xfrm>
        <a:graphic>
          <a:graphicData uri="http://schemas.openxmlformats.org/drawingml/2006/table">
            <a:tbl>
              <a:tblPr firstRow="1" bandRow="1">
                <a:tableStyleId>{E929F9F4-4A8F-4326-A1B4-22849713DDAB}</a:tableStyleId>
              </a:tblPr>
              <a:tblGrid>
                <a:gridCol w="987095">
                  <a:extLst>
                    <a:ext uri="{9D8B030D-6E8A-4147-A177-3AD203B41FA5}">
                      <a16:colId xmlns:a16="http://schemas.microsoft.com/office/drawing/2014/main" val="2973968635"/>
                    </a:ext>
                  </a:extLst>
                </a:gridCol>
                <a:gridCol w="778829">
                  <a:extLst>
                    <a:ext uri="{9D8B030D-6E8A-4147-A177-3AD203B41FA5}">
                      <a16:colId xmlns:a16="http://schemas.microsoft.com/office/drawing/2014/main" val="3956272915"/>
                    </a:ext>
                  </a:extLst>
                </a:gridCol>
                <a:gridCol w="5463552">
                  <a:extLst>
                    <a:ext uri="{9D8B030D-6E8A-4147-A177-3AD203B41FA5}">
                      <a16:colId xmlns:a16="http://schemas.microsoft.com/office/drawing/2014/main" val="3644526411"/>
                    </a:ext>
                  </a:extLst>
                </a:gridCol>
              </a:tblGrid>
              <a:tr h="370840">
                <a:tc>
                  <a:txBody>
                    <a:bodyPr/>
                    <a:lstStyle/>
                    <a:p>
                      <a:r>
                        <a:rPr lang="en-US" sz="1400"/>
                        <a:t>Name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t>Description</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1475490617"/>
                  </a:ext>
                </a:extLst>
              </a:tr>
              <a:tr h="370840">
                <a:tc>
                  <a:txBody>
                    <a:bodyPr/>
                    <a:lstStyle/>
                    <a:p>
                      <a:r>
                        <a:rPr lang="en-US" sz="1400" b="1">
                          <a:solidFill>
                            <a:schemeClr val="bg2"/>
                          </a:solidFill>
                        </a:rPr>
                        <a:t>type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Type (or “name”) of property.</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77114106"/>
                  </a:ext>
                </a:extLst>
              </a:tr>
              <a:tr h="370840">
                <a:tc>
                  <a:txBody>
                    <a:bodyPr/>
                    <a:lstStyle/>
                    <a:p>
                      <a:r>
                        <a:rPr lang="en-US" sz="1400" b="1">
                          <a:solidFill>
                            <a:schemeClr val="bg2"/>
                          </a:solidFill>
                        </a:rPr>
                        <a:t>source</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r>
                        <a:rPr lang="en-US" sz="1400">
                          <a:solidFill>
                            <a:schemeClr val="bg2"/>
                          </a:solidFill>
                        </a:rPr>
                        <a:t>The source action or asset for this property.</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375049244"/>
                  </a:ext>
                </a:extLst>
              </a:tr>
              <a:tr h="370840">
                <a:tc>
                  <a:txBody>
                    <a:bodyPr/>
                    <a:lstStyle/>
                    <a:p>
                      <a:r>
                        <a:rPr lang="en-US" sz="1400" b="1">
                          <a:solidFill>
                            <a:schemeClr val="bg2"/>
                          </a:solidFill>
                        </a:rPr>
                        <a:t>target</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err="1">
                          <a:solidFill>
                            <a:schemeClr val="bg2"/>
                          </a:solidFill>
                        </a:rPr>
                        <a:t>uri</a:t>
                      </a:r>
                      <a:endParaRPr lang="en-US" sz="1400">
                        <a:solidFill>
                          <a:schemeClr val="bg2"/>
                        </a:solidFill>
                      </a:endParaRP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tc>
                  <a:txBody>
                    <a:bodyPr/>
                    <a:lstStyle/>
                    <a:p>
                      <a:r>
                        <a:rPr lang="en-US" sz="1400">
                          <a:solidFill>
                            <a:schemeClr val="bg2"/>
                          </a:solidFill>
                        </a:rPr>
                        <a:t>Target flow, action, asset, or property for this property.</a:t>
                      </a:r>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013442139"/>
                  </a:ext>
                </a:extLst>
              </a:tr>
            </a:tbl>
          </a:graphicData>
        </a:graphic>
      </p:graphicFrame>
      <p:sp>
        <p:nvSpPr>
          <p:cNvPr id="3" name="TextBox 2">
            <a:extLst>
              <a:ext uri="{FF2B5EF4-FFF2-40B4-BE49-F238E27FC236}">
                <a16:creationId xmlns:a16="http://schemas.microsoft.com/office/drawing/2014/main" id="{888CB6E0-2458-CB76-1B21-D7BF98748481}"/>
              </a:ext>
            </a:extLst>
          </p:cNvPr>
          <p:cNvSpPr txBox="1"/>
          <p:nvPr/>
        </p:nvSpPr>
        <p:spPr>
          <a:xfrm>
            <a:off x="838199" y="1876168"/>
            <a:ext cx="2277418" cy="369332"/>
          </a:xfrm>
          <a:prstGeom prst="rect">
            <a:avLst/>
          </a:prstGeom>
          <a:noFill/>
        </p:spPr>
        <p:txBody>
          <a:bodyPr wrap="none" rtlCol="0">
            <a:spAutoFit/>
          </a:bodyPr>
          <a:lstStyle/>
          <a:p>
            <a:r>
              <a:rPr lang="en-US" b="1">
                <a:solidFill>
                  <a:schemeClr val="bg2"/>
                </a:solidFill>
              </a:rPr>
              <a:t>Data Properties Fields</a:t>
            </a:r>
          </a:p>
        </p:txBody>
      </p:sp>
      <p:sp>
        <p:nvSpPr>
          <p:cNvPr id="7" name="TextBox 6">
            <a:extLst>
              <a:ext uri="{FF2B5EF4-FFF2-40B4-BE49-F238E27FC236}">
                <a16:creationId xmlns:a16="http://schemas.microsoft.com/office/drawing/2014/main" id="{6C70995F-AC4D-6A90-E54D-5F4F66F03401}"/>
              </a:ext>
            </a:extLst>
          </p:cNvPr>
          <p:cNvSpPr txBox="1"/>
          <p:nvPr/>
        </p:nvSpPr>
        <p:spPr>
          <a:xfrm>
            <a:off x="4352924" y="3961632"/>
            <a:ext cx="2458109" cy="369332"/>
          </a:xfrm>
          <a:prstGeom prst="rect">
            <a:avLst/>
          </a:prstGeom>
          <a:noFill/>
        </p:spPr>
        <p:txBody>
          <a:bodyPr wrap="none" rtlCol="0">
            <a:spAutoFit/>
          </a:bodyPr>
          <a:lstStyle/>
          <a:p>
            <a:r>
              <a:rPr lang="en-US" b="1">
                <a:solidFill>
                  <a:schemeClr val="bg2"/>
                </a:solidFill>
              </a:rPr>
              <a:t>Object Properties Fields</a:t>
            </a:r>
          </a:p>
        </p:txBody>
      </p:sp>
      <p:pic>
        <p:nvPicPr>
          <p:cNvPr id="8" name="Picture 2">
            <a:extLst>
              <a:ext uri="{FF2B5EF4-FFF2-40B4-BE49-F238E27FC236}">
                <a16:creationId xmlns:a16="http://schemas.microsoft.com/office/drawing/2014/main" id="{A49ABBB6-03CF-50BC-2DF6-51A14BE75D64}"/>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35493" t="38418" r="35689" b="28527"/>
          <a:stretch/>
        </p:blipFill>
        <p:spPr bwMode="auto">
          <a:xfrm>
            <a:off x="9405256" y="2433966"/>
            <a:ext cx="1088572" cy="1154534"/>
          </a:xfrm>
          <a:prstGeom prst="rect">
            <a:avLst/>
          </a:prstGeom>
          <a:solidFill>
            <a:srgbClr val="A8D18D"/>
          </a:solidFill>
        </p:spPr>
      </p:pic>
    </p:spTree>
    <p:extLst>
      <p:ext uri="{BB962C8B-B14F-4D97-AF65-F5344CB8AC3E}">
        <p14:creationId xmlns:p14="http://schemas.microsoft.com/office/powerpoint/2010/main" val="762114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6E8A29-8CF1-4CA6-83BD-5D1750408346}"/>
              </a:ext>
            </a:extLst>
          </p:cNvPr>
          <p:cNvSpPr>
            <a:spLocks noGrp="1"/>
          </p:cNvSpPr>
          <p:nvPr>
            <p:ph type="ftr" sz="quarter" idx="13"/>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pic>
        <p:nvPicPr>
          <p:cNvPr id="4" name="Picture 3">
            <a:extLst>
              <a:ext uri="{FF2B5EF4-FFF2-40B4-BE49-F238E27FC236}">
                <a16:creationId xmlns:a16="http://schemas.microsoft.com/office/drawing/2014/main" id="{261EE182-466E-4A26-9E51-DBC5742BF637}"/>
              </a:ext>
            </a:extLst>
          </p:cNvPr>
          <p:cNvPicPr>
            <a:picLocks noChangeAspect="1"/>
          </p:cNvPicPr>
          <p:nvPr/>
        </p:nvPicPr>
        <p:blipFill rotWithShape="1">
          <a:blip r:embed="rId3">
            <a:clrChange>
              <a:clrFrom>
                <a:srgbClr val="FFFFFF"/>
              </a:clrFrom>
              <a:clrTo>
                <a:srgbClr val="FFFFFF">
                  <a:alpha val="0"/>
                </a:srgbClr>
              </a:clrTo>
            </a:clrChange>
          </a:blip>
          <a:srcRect l="13834" t="27935" r="3291" b="25600"/>
          <a:stretch/>
        </p:blipFill>
        <p:spPr>
          <a:xfrm>
            <a:off x="1297979" y="1647682"/>
            <a:ext cx="8814816" cy="4845193"/>
          </a:xfrm>
          <a:prstGeom prst="rect">
            <a:avLst/>
          </a:prstGeom>
        </p:spPr>
      </p:pic>
      <p:sp>
        <p:nvSpPr>
          <p:cNvPr id="5" name="Title 1">
            <a:extLst>
              <a:ext uri="{FF2B5EF4-FFF2-40B4-BE49-F238E27FC236}">
                <a16:creationId xmlns:a16="http://schemas.microsoft.com/office/drawing/2014/main" id="{536373C8-D8FE-4B26-ABEE-D49DBAE4B00E}"/>
              </a:ext>
            </a:extLst>
          </p:cNvPr>
          <p:cNvSpPr txBox="1">
            <a:spLocks/>
          </p:cNvSpPr>
          <p:nvPr/>
        </p:nvSpPr>
        <p:spPr>
          <a:xfrm>
            <a:off x="838200" y="365125"/>
            <a:ext cx="9871129" cy="1325563"/>
          </a:xfrm>
          <a:prstGeom prst="rect">
            <a:avLst/>
          </a:prstGeom>
        </p:spPr>
        <p:txBody>
          <a:bodyPr anchor="ctr"/>
          <a:lstStyle>
            <a:lvl1pPr algn="l" defTabSz="914400" rtl="0" eaLnBrk="1" latinLnBrk="0" hangingPunct="1">
              <a:lnSpc>
                <a:spcPct val="10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r>
              <a:rPr lang="en-US" sz="2800"/>
              <a:t>HSE Compromise</a:t>
            </a:r>
          </a:p>
          <a:p>
            <a:r>
              <a:rPr lang="en-US"/>
              <a:t>Key Events: 18 Mar to 14 May 2021</a:t>
            </a:r>
          </a:p>
        </p:txBody>
      </p:sp>
      <p:sp>
        <p:nvSpPr>
          <p:cNvPr id="3" name="TextBox 2">
            <a:extLst>
              <a:ext uri="{FF2B5EF4-FFF2-40B4-BE49-F238E27FC236}">
                <a16:creationId xmlns:a16="http://schemas.microsoft.com/office/drawing/2014/main" id="{B04BF39C-02D5-B5E7-3108-BAF8DDFF45E7}"/>
              </a:ext>
            </a:extLst>
          </p:cNvPr>
          <p:cNvSpPr txBox="1"/>
          <p:nvPr/>
        </p:nvSpPr>
        <p:spPr>
          <a:xfrm>
            <a:off x="832339" y="5838092"/>
            <a:ext cx="3434862" cy="338554"/>
          </a:xfrm>
          <a:prstGeom prst="rect">
            <a:avLst/>
          </a:prstGeom>
          <a:solidFill>
            <a:srgbClr val="00B0F0"/>
          </a:solidFill>
        </p:spPr>
        <p:txBody>
          <a:bodyPr wrap="square">
            <a:spAutoFit/>
          </a:bodyPr>
          <a:lstStyle/>
          <a:p>
            <a:r>
              <a:rPr lang="en-US" sz="1600">
                <a:latin typeface="Georgia"/>
              </a:rPr>
              <a:t>[1] PricewaterhouseCoopers Report</a:t>
            </a:r>
          </a:p>
        </p:txBody>
      </p:sp>
    </p:spTree>
    <p:extLst>
      <p:ext uri="{BB962C8B-B14F-4D97-AF65-F5344CB8AC3E}">
        <p14:creationId xmlns:p14="http://schemas.microsoft.com/office/powerpoint/2010/main" val="388345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91EFE7-C72C-7B2B-6B2B-A8D96CA76DEA}"/>
              </a:ext>
            </a:extLst>
          </p:cNvPr>
          <p:cNvSpPr>
            <a:spLocks noGrp="1"/>
          </p:cNvSpPr>
          <p:nvPr>
            <p:ph type="title"/>
          </p:nvPr>
        </p:nvSpPr>
        <p:spPr/>
        <p:txBody>
          <a:bodyPr>
            <a:normAutofit/>
          </a:bodyPr>
          <a:lstStyle/>
          <a:p>
            <a:r>
              <a:rPr lang="en-US">
                <a:latin typeface="Arial"/>
                <a:cs typeface="Arial"/>
              </a:rPr>
              <a:t>Setup</a:t>
            </a:r>
            <a:endParaRPr lang="en-US"/>
          </a:p>
        </p:txBody>
      </p:sp>
      <p:sp>
        <p:nvSpPr>
          <p:cNvPr id="7" name="Content Placeholder 6">
            <a:extLst>
              <a:ext uri="{FF2B5EF4-FFF2-40B4-BE49-F238E27FC236}">
                <a16:creationId xmlns:a16="http://schemas.microsoft.com/office/drawing/2014/main" id="{92359A67-3A1E-3ED6-9E0D-B4981AA48B44}"/>
              </a:ext>
            </a:extLst>
          </p:cNvPr>
          <p:cNvSpPr>
            <a:spLocks noGrp="1"/>
          </p:cNvSpPr>
          <p:nvPr>
            <p:ph sz="half" idx="1"/>
          </p:nvPr>
        </p:nvSpPr>
        <p:spPr/>
        <p:txBody>
          <a:bodyPr vert="horz" lIns="91440" tIns="45720" rIns="91440" bIns="45720" rtlCol="0" anchor="t">
            <a:normAutofit/>
          </a:bodyPr>
          <a:lstStyle/>
          <a:p>
            <a:r>
              <a:rPr lang="en-US">
                <a:latin typeface="Georgia"/>
              </a:rPr>
              <a:t>Workshop instructions can be found at </a:t>
            </a:r>
            <a:endParaRPr lang="en-US"/>
          </a:p>
          <a:p>
            <a:pPr marL="0" indent="0">
              <a:buNone/>
            </a:pPr>
            <a:r>
              <a:rPr lang="en-US">
                <a:latin typeface="Georgia"/>
              </a:rPr>
              <a:t>https://github.com/center-for-threat-informed-defense/first-ctid-workshop</a:t>
            </a:r>
          </a:p>
          <a:p>
            <a:pPr lvl="1"/>
            <a:endParaRPr lang="en-US" sz="2000"/>
          </a:p>
        </p:txBody>
      </p:sp>
      <p:sp>
        <p:nvSpPr>
          <p:cNvPr id="4" name="Slide Number Placeholder 3">
            <a:extLst>
              <a:ext uri="{FF2B5EF4-FFF2-40B4-BE49-F238E27FC236}">
                <a16:creationId xmlns:a16="http://schemas.microsoft.com/office/drawing/2014/main" id="{75BBD921-7B7E-831F-E479-67841315F9F0}"/>
              </a:ext>
            </a:extLst>
          </p:cNvPr>
          <p:cNvSpPr>
            <a:spLocks noGrp="1"/>
          </p:cNvSpPr>
          <p:nvPr>
            <p:ph type="sldNum" sz="quarter" idx="12"/>
          </p:nvPr>
        </p:nvSpPr>
        <p:spPr/>
        <p:txBody>
          <a:bodyPr/>
          <a:lstStyle/>
          <a:p>
            <a:fld id="{C2BDB01F-A054-AE49-B69E-8B7ECE16D1D6}" type="slidenum">
              <a:rPr lang="uk-UA" smtClean="0"/>
              <a:pPr/>
              <a:t>4</a:t>
            </a:fld>
            <a:endParaRPr lang="uk-UA"/>
          </a:p>
        </p:txBody>
      </p:sp>
      <p:sp>
        <p:nvSpPr>
          <p:cNvPr id="3" name="Footer Placeholder 2">
            <a:extLst>
              <a:ext uri="{FF2B5EF4-FFF2-40B4-BE49-F238E27FC236}">
                <a16:creationId xmlns:a16="http://schemas.microsoft.com/office/drawing/2014/main" id="{19EA842B-508C-36B7-6CBB-A8760F00DA4F}"/>
              </a:ext>
            </a:extLst>
          </p:cNvPr>
          <p:cNvSpPr>
            <a:spLocks noGrp="1"/>
          </p:cNvSpPr>
          <p:nvPr>
            <p:ph type="ftr" sz="quarter" idx="13"/>
          </p:nvPr>
        </p:nvSpPr>
        <p:spPr/>
        <p:txBody>
          <a:bodyPr/>
          <a:lstStyle/>
          <a:p>
            <a:r>
              <a:rPr lang="en-US"/>
              <a:t>© 2019 MITRE </a:t>
            </a:r>
            <a:r>
              <a:rPr lang="en-US" err="1"/>
              <a:t>Engenuity</a:t>
            </a:r>
            <a:r>
              <a:rPr lang="en-US"/>
              <a:t>. Approved for public release.</a:t>
            </a:r>
          </a:p>
        </p:txBody>
      </p:sp>
    </p:spTree>
    <p:extLst>
      <p:ext uri="{BB962C8B-B14F-4D97-AF65-F5344CB8AC3E}">
        <p14:creationId xmlns:p14="http://schemas.microsoft.com/office/powerpoint/2010/main" val="3032091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E294-66DF-4D1B-A69B-DBB7F71F097D}"/>
              </a:ext>
            </a:extLst>
          </p:cNvPr>
          <p:cNvSpPr>
            <a:spLocks noGrp="1"/>
          </p:cNvSpPr>
          <p:nvPr>
            <p:ph type="title"/>
          </p:nvPr>
        </p:nvSpPr>
        <p:spPr/>
        <p:txBody>
          <a:bodyPr>
            <a:normAutofit/>
          </a:bodyPr>
          <a:lstStyle/>
          <a:p>
            <a:r>
              <a:rPr lang="en-US" sz="2800"/>
              <a:t>HSE Compromise</a:t>
            </a:r>
            <a:br>
              <a:rPr lang="en-US" sz="4400"/>
            </a:br>
            <a:r>
              <a:rPr lang="en-US"/>
              <a:t>Mapping the Report </a:t>
            </a:r>
          </a:p>
        </p:txBody>
      </p:sp>
      <p:sp>
        <p:nvSpPr>
          <p:cNvPr id="3" name="Content Placeholder 2">
            <a:extLst>
              <a:ext uri="{FF2B5EF4-FFF2-40B4-BE49-F238E27FC236}">
                <a16:creationId xmlns:a16="http://schemas.microsoft.com/office/drawing/2014/main" id="{060F01A0-02C9-43EF-84FA-B6583C6E2A71}"/>
              </a:ext>
            </a:extLst>
          </p:cNvPr>
          <p:cNvSpPr>
            <a:spLocks noGrp="1"/>
          </p:cNvSpPr>
          <p:nvPr>
            <p:ph sz="half" idx="1"/>
          </p:nvPr>
        </p:nvSpPr>
        <p:spPr/>
        <p:txBody>
          <a:bodyPr/>
          <a:lstStyle/>
          <a:p>
            <a:pPr marL="0" indent="0">
              <a:buNone/>
            </a:pPr>
            <a:r>
              <a:rPr lang="en-US"/>
              <a:t>The Malware infection was the result of the user of the Patient Zero Workstation clicking and opening a malicious Microsoft Excel file that was attached to a phishing email sent to the user on 16 March 2021. </a:t>
            </a:r>
          </a:p>
          <a:p>
            <a:r>
              <a:rPr lang="en-US" sz="2000"/>
              <a:t>Name</a:t>
            </a:r>
            <a:r>
              <a:rPr lang="en-US" sz="2000">
                <a:solidFill>
                  <a:schemeClr val="bg1"/>
                </a:solidFill>
              </a:rPr>
              <a:t>: (T1566.001) Phishing: </a:t>
            </a:r>
            <a:r>
              <a:rPr lang="en-US" sz="2000" err="1">
                <a:solidFill>
                  <a:schemeClr val="bg1"/>
                </a:solidFill>
              </a:rPr>
              <a:t>Spearphishing</a:t>
            </a:r>
            <a:r>
              <a:rPr lang="en-US" sz="2000">
                <a:solidFill>
                  <a:schemeClr val="bg1"/>
                </a:solidFill>
              </a:rPr>
              <a:t> Attachment</a:t>
            </a:r>
          </a:p>
          <a:p>
            <a:r>
              <a:rPr lang="en-US" sz="2000"/>
              <a:t>Description</a:t>
            </a:r>
            <a:r>
              <a:rPr lang="en-US" sz="2000">
                <a:solidFill>
                  <a:schemeClr val="bg1"/>
                </a:solidFill>
              </a:rPr>
              <a:t>: Malicious Microsoft Excel file was  attached to a phishing email</a:t>
            </a:r>
          </a:p>
          <a:p>
            <a:r>
              <a:rPr lang="en-US" sz="2000"/>
              <a:t>Timestamp</a:t>
            </a:r>
            <a:r>
              <a:rPr lang="en-US" sz="2000">
                <a:solidFill>
                  <a:schemeClr val="bg1"/>
                </a:solidFill>
              </a:rPr>
              <a:t>: 2021-03-18T01:00:00</a:t>
            </a:r>
          </a:p>
          <a:p>
            <a:r>
              <a:rPr lang="en-US" sz="2000"/>
              <a:t>Reference</a:t>
            </a:r>
            <a:r>
              <a:rPr lang="en-US" sz="2000">
                <a:solidFill>
                  <a:schemeClr val="bg1"/>
                </a:solidFill>
              </a:rPr>
              <a:t>: </a:t>
            </a:r>
            <a:r>
              <a:rPr lang="en-US" sz="1500">
                <a:solidFill>
                  <a:schemeClr val="bg1"/>
                </a:solidFill>
              </a:rPr>
              <a:t>https://www.hse.ie/eng/services/publications/conti-cyber-attack-on-the-hse-full-report.pdf </a:t>
            </a:r>
          </a:p>
          <a:p>
            <a:pPr marL="0" indent="0">
              <a:buNone/>
            </a:pPr>
            <a:endParaRPr lang="en-US" sz="2000">
              <a:solidFill>
                <a:schemeClr val="bg1"/>
              </a:solidFill>
            </a:endParaRPr>
          </a:p>
        </p:txBody>
      </p:sp>
      <p:sp>
        <p:nvSpPr>
          <p:cNvPr id="4" name="Footer Placeholder 3">
            <a:extLst>
              <a:ext uri="{FF2B5EF4-FFF2-40B4-BE49-F238E27FC236}">
                <a16:creationId xmlns:a16="http://schemas.microsoft.com/office/drawing/2014/main" id="{7D3371A9-F317-441B-AC20-E593B56FEBE5}"/>
              </a:ext>
            </a:extLst>
          </p:cNvPr>
          <p:cNvSpPr>
            <a:spLocks noGrp="1"/>
          </p:cNvSpPr>
          <p:nvPr>
            <p:ph type="ftr" sz="quarter" idx="13"/>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1076224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41E1AE8D-FD82-8690-D85E-5D72F49C9ADC}"/>
              </a:ext>
            </a:extLst>
          </p:cNvPr>
          <p:cNvCxnSpPr>
            <a:cxnSpLocks/>
          </p:cNvCxnSpPr>
          <p:nvPr/>
        </p:nvCxnSpPr>
        <p:spPr>
          <a:xfrm>
            <a:off x="8198033" y="3301973"/>
            <a:ext cx="0" cy="1106495"/>
          </a:xfrm>
          <a:prstGeom prst="straightConnector1">
            <a:avLst/>
          </a:prstGeom>
          <a:ln w="38100" cap="flat">
            <a:tailEnd type="triangle" w="lg"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569C13D-59A5-45F0-9B10-5D496A24F9E7}"/>
              </a:ext>
            </a:extLst>
          </p:cNvPr>
          <p:cNvSpPr>
            <a:spLocks noGrp="1"/>
          </p:cNvSpPr>
          <p:nvPr>
            <p:ph type="ftr" sz="quarter" idx="13"/>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sp>
        <p:nvSpPr>
          <p:cNvPr id="3" name="Rectangle: Rounded Corners 2">
            <a:extLst>
              <a:ext uri="{FF2B5EF4-FFF2-40B4-BE49-F238E27FC236}">
                <a16:creationId xmlns:a16="http://schemas.microsoft.com/office/drawing/2014/main" id="{F1B8B674-4491-FFB3-D273-994CD4D44DF5}"/>
              </a:ext>
            </a:extLst>
          </p:cNvPr>
          <p:cNvSpPr/>
          <p:nvPr/>
        </p:nvSpPr>
        <p:spPr>
          <a:xfrm>
            <a:off x="4448990" y="1708636"/>
            <a:ext cx="7367453" cy="1840672"/>
          </a:xfrm>
          <a:prstGeom prst="roundRect">
            <a:avLst/>
          </a:prstGeom>
          <a:solidFill>
            <a:srgbClr val="F4B1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2"/>
                </a:solidFill>
              </a:rPr>
              <a:t>ACTION</a:t>
            </a:r>
          </a:p>
          <a:p>
            <a:r>
              <a:rPr lang="en-US" u="sng">
                <a:solidFill>
                  <a:schemeClr val="bg2"/>
                </a:solidFill>
              </a:rPr>
              <a:t>name</a:t>
            </a:r>
            <a:r>
              <a:rPr lang="en-US"/>
              <a:t>: (T1566.001) Phishing: </a:t>
            </a:r>
            <a:r>
              <a:rPr lang="en-US" err="1"/>
              <a:t>Spearphishing</a:t>
            </a:r>
            <a:r>
              <a:rPr lang="en-US"/>
              <a:t> Attachment</a:t>
            </a:r>
          </a:p>
          <a:p>
            <a:r>
              <a:rPr lang="en-US" u="sng">
                <a:solidFill>
                  <a:schemeClr val="bg2"/>
                </a:solidFill>
              </a:rPr>
              <a:t>description</a:t>
            </a:r>
            <a:r>
              <a:rPr lang="en-US"/>
              <a:t>: Malicious Microsoft Excel file was  attached to a phishing email</a:t>
            </a:r>
          </a:p>
          <a:p>
            <a:r>
              <a:rPr lang="en-US" u="sng">
                <a:solidFill>
                  <a:schemeClr val="bg2"/>
                </a:solidFill>
              </a:rPr>
              <a:t>timestamp</a:t>
            </a:r>
            <a:r>
              <a:rPr lang="en-US"/>
              <a:t>: 2021-03-18T01:00:00</a:t>
            </a:r>
          </a:p>
          <a:p>
            <a:r>
              <a:rPr lang="en-US" u="sng">
                <a:solidFill>
                  <a:schemeClr val="bg2"/>
                </a:solidFill>
              </a:rPr>
              <a:t>reference</a:t>
            </a:r>
            <a:r>
              <a:rPr lang="en-US"/>
              <a:t>: </a:t>
            </a:r>
            <a:r>
              <a:rPr lang="en-US" sz="1800">
                <a:solidFill>
                  <a:schemeClr val="bg1"/>
                </a:solidFill>
              </a:rPr>
              <a:t>https://www.hse.ie/eng/services/publications/conti-cyber-attack-on-the-hse-full-report.pdf </a:t>
            </a:r>
            <a:endParaRPr lang="en-US"/>
          </a:p>
        </p:txBody>
      </p:sp>
      <p:sp>
        <p:nvSpPr>
          <p:cNvPr id="7" name="Rectangle: Rounded Corners 6">
            <a:extLst>
              <a:ext uri="{FF2B5EF4-FFF2-40B4-BE49-F238E27FC236}">
                <a16:creationId xmlns:a16="http://schemas.microsoft.com/office/drawing/2014/main" id="{6BD41627-7328-6337-9AB1-7ECA3FC2BCBE}"/>
              </a:ext>
            </a:extLst>
          </p:cNvPr>
          <p:cNvSpPr/>
          <p:nvPr/>
        </p:nvSpPr>
        <p:spPr>
          <a:xfrm>
            <a:off x="6617426" y="4408467"/>
            <a:ext cx="3030582" cy="1019189"/>
          </a:xfrm>
          <a:prstGeom prst="roundRect">
            <a:avLst/>
          </a:prstGeom>
          <a:solidFill>
            <a:srgbClr val="8FAB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2"/>
                </a:solidFill>
              </a:rPr>
              <a:t>ASSET</a:t>
            </a:r>
          </a:p>
          <a:p>
            <a:pPr algn="ctr"/>
            <a:r>
              <a:rPr lang="en-US" u="sng">
                <a:solidFill>
                  <a:schemeClr val="bg2"/>
                </a:solidFill>
              </a:rPr>
              <a:t>state</a:t>
            </a:r>
            <a:r>
              <a:rPr lang="en-US"/>
              <a:t>: compromised</a:t>
            </a:r>
          </a:p>
        </p:txBody>
      </p:sp>
      <p:sp>
        <p:nvSpPr>
          <p:cNvPr id="5" name="Rectangle: Rounded Corners 4">
            <a:extLst>
              <a:ext uri="{FF2B5EF4-FFF2-40B4-BE49-F238E27FC236}">
                <a16:creationId xmlns:a16="http://schemas.microsoft.com/office/drawing/2014/main" id="{915EBF56-9A65-DBAA-C039-9D74437AD1E4}"/>
              </a:ext>
            </a:extLst>
          </p:cNvPr>
          <p:cNvSpPr/>
          <p:nvPr/>
        </p:nvSpPr>
        <p:spPr>
          <a:xfrm>
            <a:off x="1711235" y="4199603"/>
            <a:ext cx="2286000" cy="718459"/>
          </a:xfrm>
          <a:prstGeom prst="roundRect">
            <a:avLst/>
          </a:prstGeom>
          <a:solidFill>
            <a:srgbClr val="A8D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2"/>
                </a:solidFill>
              </a:rPr>
              <a:t>OBJECT PROPERTY</a:t>
            </a:r>
          </a:p>
          <a:p>
            <a:r>
              <a:rPr lang="en-US">
                <a:solidFill>
                  <a:schemeClr val="bg2"/>
                </a:solidFill>
              </a:rPr>
              <a:t>target</a:t>
            </a:r>
            <a:r>
              <a:rPr lang="en-US"/>
              <a:t>: user</a:t>
            </a:r>
          </a:p>
        </p:txBody>
      </p:sp>
      <p:sp>
        <p:nvSpPr>
          <p:cNvPr id="8" name="Rectangle: Rounded Corners 7">
            <a:extLst>
              <a:ext uri="{FF2B5EF4-FFF2-40B4-BE49-F238E27FC236}">
                <a16:creationId xmlns:a16="http://schemas.microsoft.com/office/drawing/2014/main" id="{4E83EE6B-48A4-024B-C56C-08F209398979}"/>
              </a:ext>
            </a:extLst>
          </p:cNvPr>
          <p:cNvSpPr/>
          <p:nvPr/>
        </p:nvSpPr>
        <p:spPr>
          <a:xfrm>
            <a:off x="1100546" y="5223515"/>
            <a:ext cx="4127863" cy="718459"/>
          </a:xfrm>
          <a:prstGeom prst="roundRect">
            <a:avLst/>
          </a:prstGeom>
          <a:solidFill>
            <a:srgbClr val="A8D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2"/>
                </a:solidFill>
              </a:rPr>
              <a:t>DATA PROPERTY</a:t>
            </a:r>
          </a:p>
          <a:p>
            <a:r>
              <a:rPr lang="en-US">
                <a:solidFill>
                  <a:schemeClr val="bg2"/>
                </a:solidFill>
              </a:rPr>
              <a:t>target</a:t>
            </a:r>
            <a:r>
              <a:rPr lang="en-US"/>
              <a:t>: user of “Patient Zero” workstation</a:t>
            </a:r>
          </a:p>
        </p:txBody>
      </p:sp>
      <p:cxnSp>
        <p:nvCxnSpPr>
          <p:cNvPr id="12" name="Straight Arrow Connector 11">
            <a:extLst>
              <a:ext uri="{FF2B5EF4-FFF2-40B4-BE49-F238E27FC236}">
                <a16:creationId xmlns:a16="http://schemas.microsoft.com/office/drawing/2014/main" id="{02BEB014-4177-6D1F-4C40-F7634C54C349}"/>
              </a:ext>
            </a:extLst>
          </p:cNvPr>
          <p:cNvCxnSpPr>
            <a:cxnSpLocks/>
            <a:stCxn id="7" idx="1"/>
            <a:endCxn id="5" idx="3"/>
          </p:cNvCxnSpPr>
          <p:nvPr/>
        </p:nvCxnSpPr>
        <p:spPr>
          <a:xfrm flipH="1" flipV="1">
            <a:off x="3997235" y="4558833"/>
            <a:ext cx="2620191" cy="359229"/>
          </a:xfrm>
          <a:prstGeom prst="straightConnector1">
            <a:avLst/>
          </a:prstGeom>
          <a:ln w="38100" cap="flat">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3BC12A-BCE6-ACC1-CD7E-FF1ED31681F4}"/>
              </a:ext>
            </a:extLst>
          </p:cNvPr>
          <p:cNvCxnSpPr>
            <a:cxnSpLocks/>
            <a:stCxn id="7" idx="1"/>
            <a:endCxn id="8" idx="3"/>
          </p:cNvCxnSpPr>
          <p:nvPr/>
        </p:nvCxnSpPr>
        <p:spPr>
          <a:xfrm flipH="1">
            <a:off x="5228409" y="4918062"/>
            <a:ext cx="1389017" cy="664683"/>
          </a:xfrm>
          <a:prstGeom prst="straightConnector1">
            <a:avLst/>
          </a:prstGeom>
          <a:ln w="38100" cap="flat">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7E57E6-54B8-BF22-889A-787C90F04FCE}"/>
              </a:ext>
            </a:extLst>
          </p:cNvPr>
          <p:cNvSpPr txBox="1"/>
          <p:nvPr/>
        </p:nvSpPr>
        <p:spPr>
          <a:xfrm>
            <a:off x="8198033" y="3729903"/>
            <a:ext cx="2611677" cy="369332"/>
          </a:xfrm>
          <a:prstGeom prst="rect">
            <a:avLst/>
          </a:prstGeom>
          <a:noFill/>
        </p:spPr>
        <p:txBody>
          <a:bodyPr wrap="none" rtlCol="0">
            <a:spAutoFit/>
          </a:bodyPr>
          <a:lstStyle/>
          <a:p>
            <a:r>
              <a:rPr lang="en-US">
                <a:solidFill>
                  <a:schemeClr val="bg1"/>
                </a:solidFill>
              </a:rPr>
              <a:t>state-</a:t>
            </a:r>
            <a:r>
              <a:rPr lang="en-US" err="1">
                <a:solidFill>
                  <a:schemeClr val="bg1"/>
                </a:solidFill>
              </a:rPr>
              <a:t>change.compromise</a:t>
            </a:r>
          </a:p>
        </p:txBody>
      </p:sp>
      <p:sp>
        <p:nvSpPr>
          <p:cNvPr id="19" name="TextBox 18">
            <a:extLst>
              <a:ext uri="{FF2B5EF4-FFF2-40B4-BE49-F238E27FC236}">
                <a16:creationId xmlns:a16="http://schemas.microsoft.com/office/drawing/2014/main" id="{F669D91E-D019-AF7B-E7CC-F864C226179E}"/>
              </a:ext>
            </a:extLst>
          </p:cNvPr>
          <p:cNvSpPr txBox="1"/>
          <p:nvPr/>
        </p:nvSpPr>
        <p:spPr>
          <a:xfrm>
            <a:off x="4848312" y="4325886"/>
            <a:ext cx="1177310" cy="369332"/>
          </a:xfrm>
          <a:prstGeom prst="rect">
            <a:avLst/>
          </a:prstGeom>
          <a:noFill/>
        </p:spPr>
        <p:txBody>
          <a:bodyPr wrap="none" rtlCol="0">
            <a:spAutoFit/>
          </a:bodyPr>
          <a:lstStyle/>
          <a:p>
            <a:r>
              <a:rPr lang="en-US">
                <a:solidFill>
                  <a:schemeClr val="bg1"/>
                </a:solidFill>
              </a:rPr>
              <a:t>asset-type</a:t>
            </a:r>
          </a:p>
        </p:txBody>
      </p:sp>
      <p:sp>
        <p:nvSpPr>
          <p:cNvPr id="20" name="TextBox 19">
            <a:extLst>
              <a:ext uri="{FF2B5EF4-FFF2-40B4-BE49-F238E27FC236}">
                <a16:creationId xmlns:a16="http://schemas.microsoft.com/office/drawing/2014/main" id="{5DBF6888-959B-2350-679B-986640DF5BCD}"/>
              </a:ext>
            </a:extLst>
          </p:cNvPr>
          <p:cNvSpPr txBox="1"/>
          <p:nvPr/>
        </p:nvSpPr>
        <p:spPr>
          <a:xfrm>
            <a:off x="5436967" y="5390665"/>
            <a:ext cx="1236813" cy="369332"/>
          </a:xfrm>
          <a:prstGeom prst="rect">
            <a:avLst/>
          </a:prstGeom>
          <a:noFill/>
        </p:spPr>
        <p:txBody>
          <a:bodyPr wrap="none" rtlCol="0">
            <a:spAutoFit/>
          </a:bodyPr>
          <a:lstStyle/>
          <a:p>
            <a:r>
              <a:rPr lang="en-US">
                <a:solidFill>
                  <a:schemeClr val="bg1"/>
                </a:solidFill>
              </a:rPr>
              <a:t>description</a:t>
            </a:r>
          </a:p>
        </p:txBody>
      </p:sp>
      <p:sp>
        <p:nvSpPr>
          <p:cNvPr id="16" name="Title 1">
            <a:extLst>
              <a:ext uri="{FF2B5EF4-FFF2-40B4-BE49-F238E27FC236}">
                <a16:creationId xmlns:a16="http://schemas.microsoft.com/office/drawing/2014/main" id="{9C995777-BB0E-C29B-58BC-5021CBA5153B}"/>
              </a:ext>
            </a:extLst>
          </p:cNvPr>
          <p:cNvSpPr txBox="1">
            <a:spLocks/>
          </p:cNvSpPr>
          <p:nvPr/>
        </p:nvSpPr>
        <p:spPr>
          <a:xfrm>
            <a:off x="838200" y="365125"/>
            <a:ext cx="6609735"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r>
              <a:rPr lang="en-US" sz="2800"/>
              <a:t>HSE Compromise</a:t>
            </a:r>
            <a:br>
              <a:rPr lang="en-US"/>
            </a:br>
            <a:r>
              <a:rPr lang="en-US"/>
              <a:t>Action and Asset </a:t>
            </a:r>
          </a:p>
        </p:txBody>
      </p:sp>
      <p:sp>
        <p:nvSpPr>
          <p:cNvPr id="14" name="Rectangle: Rounded Corners 13">
            <a:extLst>
              <a:ext uri="{FF2B5EF4-FFF2-40B4-BE49-F238E27FC236}">
                <a16:creationId xmlns:a16="http://schemas.microsoft.com/office/drawing/2014/main" id="{5DADC1DF-5939-FE53-605B-9459D3ABA14E}"/>
              </a:ext>
            </a:extLst>
          </p:cNvPr>
          <p:cNvSpPr/>
          <p:nvPr/>
        </p:nvSpPr>
        <p:spPr>
          <a:xfrm>
            <a:off x="1100545" y="2272837"/>
            <a:ext cx="2286000" cy="718459"/>
          </a:xfrm>
          <a:prstGeom prst="roundRect">
            <a:avLst/>
          </a:prstGeom>
          <a:solidFill>
            <a:srgbClr val="A8D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2"/>
                </a:solidFill>
              </a:rPr>
              <a:t>OBJECT PROPERTY</a:t>
            </a:r>
          </a:p>
          <a:p>
            <a:r>
              <a:rPr lang="en-US">
                <a:solidFill>
                  <a:schemeClr val="bg2"/>
                </a:solidFill>
              </a:rPr>
              <a:t>target</a:t>
            </a:r>
            <a:r>
              <a:rPr lang="en-US"/>
              <a:t>: Excel file</a:t>
            </a:r>
          </a:p>
        </p:txBody>
      </p:sp>
      <p:cxnSp>
        <p:nvCxnSpPr>
          <p:cNvPr id="17" name="Straight Arrow Connector 16">
            <a:extLst>
              <a:ext uri="{FF2B5EF4-FFF2-40B4-BE49-F238E27FC236}">
                <a16:creationId xmlns:a16="http://schemas.microsoft.com/office/drawing/2014/main" id="{C7E387B0-872F-B914-F17C-694DD17D71E8}"/>
              </a:ext>
            </a:extLst>
          </p:cNvPr>
          <p:cNvCxnSpPr>
            <a:cxnSpLocks/>
            <a:stCxn id="3" idx="1"/>
            <a:endCxn id="14" idx="3"/>
          </p:cNvCxnSpPr>
          <p:nvPr/>
        </p:nvCxnSpPr>
        <p:spPr>
          <a:xfrm flipH="1">
            <a:off x="3386545" y="2628972"/>
            <a:ext cx="1062445" cy="3095"/>
          </a:xfrm>
          <a:prstGeom prst="straightConnector1">
            <a:avLst/>
          </a:prstGeom>
          <a:ln w="38100" cap="flat">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283D759-8266-CBE7-6E1C-F9E1CFB83DD4}"/>
              </a:ext>
            </a:extLst>
          </p:cNvPr>
          <p:cNvSpPr txBox="1"/>
          <p:nvPr/>
        </p:nvSpPr>
        <p:spPr>
          <a:xfrm>
            <a:off x="3349070" y="2677199"/>
            <a:ext cx="1177310" cy="369332"/>
          </a:xfrm>
          <a:prstGeom prst="rect">
            <a:avLst/>
          </a:prstGeom>
          <a:noFill/>
        </p:spPr>
        <p:txBody>
          <a:bodyPr wrap="none" rtlCol="0">
            <a:spAutoFit/>
          </a:bodyPr>
          <a:lstStyle/>
          <a:p>
            <a:r>
              <a:rPr lang="en-US">
                <a:solidFill>
                  <a:schemeClr val="bg1"/>
                </a:solidFill>
              </a:rPr>
              <a:t>asset-type</a:t>
            </a:r>
          </a:p>
        </p:txBody>
      </p:sp>
    </p:spTree>
    <p:extLst>
      <p:ext uri="{BB962C8B-B14F-4D97-AF65-F5344CB8AC3E}">
        <p14:creationId xmlns:p14="http://schemas.microsoft.com/office/powerpoint/2010/main" val="449203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8BD4-92F4-41F6-A519-13917A2456CE}"/>
              </a:ext>
            </a:extLst>
          </p:cNvPr>
          <p:cNvSpPr>
            <a:spLocks noGrp="1"/>
          </p:cNvSpPr>
          <p:nvPr>
            <p:ph type="title"/>
          </p:nvPr>
        </p:nvSpPr>
        <p:spPr/>
        <p:txBody>
          <a:bodyPr>
            <a:normAutofit fontScale="90000"/>
          </a:bodyPr>
          <a:lstStyle/>
          <a:p>
            <a:r>
              <a:rPr lang="en-US"/>
              <a:t>DEMO: Attack Flow Designer</a:t>
            </a:r>
          </a:p>
        </p:txBody>
      </p:sp>
      <p:sp>
        <p:nvSpPr>
          <p:cNvPr id="3" name="Footer Placeholder 2">
            <a:extLst>
              <a:ext uri="{FF2B5EF4-FFF2-40B4-BE49-F238E27FC236}">
                <a16:creationId xmlns:a16="http://schemas.microsoft.com/office/drawing/2014/main" id="{E1BDCF5A-8B06-4B27-8441-33C9112BFAA4}"/>
              </a:ext>
            </a:extLst>
          </p:cNvPr>
          <p:cNvSpPr>
            <a:spLocks noGrp="1"/>
          </p:cNvSpPr>
          <p:nvPr>
            <p:ph type="ftr" sz="quarter" idx="13"/>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72239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F7CA-4530-4411-A382-94D4D65F7761}"/>
              </a:ext>
            </a:extLst>
          </p:cNvPr>
          <p:cNvSpPr>
            <a:spLocks noGrp="1"/>
          </p:cNvSpPr>
          <p:nvPr>
            <p:ph type="title"/>
          </p:nvPr>
        </p:nvSpPr>
        <p:spPr/>
        <p:txBody>
          <a:bodyPr/>
          <a:lstStyle/>
          <a:p>
            <a:r>
              <a:rPr lang="en-US"/>
              <a:t>Attack Flow Designer GUI</a:t>
            </a:r>
          </a:p>
        </p:txBody>
      </p:sp>
      <p:sp>
        <p:nvSpPr>
          <p:cNvPr id="4" name="Footer Placeholder 3">
            <a:extLst>
              <a:ext uri="{FF2B5EF4-FFF2-40B4-BE49-F238E27FC236}">
                <a16:creationId xmlns:a16="http://schemas.microsoft.com/office/drawing/2014/main" id="{2DB721B4-EF69-48E1-AE42-E1D00A441EC2}"/>
              </a:ext>
            </a:extLst>
          </p:cNvPr>
          <p:cNvSpPr>
            <a:spLocks noGrp="1"/>
          </p:cNvSpPr>
          <p:nvPr>
            <p:ph type="ftr" sz="quarter" idx="13"/>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sp>
        <p:nvSpPr>
          <p:cNvPr id="11" name="TextBox 10">
            <a:extLst>
              <a:ext uri="{FF2B5EF4-FFF2-40B4-BE49-F238E27FC236}">
                <a16:creationId xmlns:a16="http://schemas.microsoft.com/office/drawing/2014/main" id="{4E4E603A-A2A6-E187-9C40-B291A768D50C}"/>
              </a:ext>
            </a:extLst>
          </p:cNvPr>
          <p:cNvSpPr txBox="1"/>
          <p:nvPr/>
        </p:nvSpPr>
        <p:spPr>
          <a:xfrm>
            <a:off x="838199" y="5573653"/>
            <a:ext cx="8400569" cy="461665"/>
          </a:xfrm>
          <a:prstGeom prst="rect">
            <a:avLst/>
          </a:prstGeom>
          <a:noFill/>
        </p:spPr>
        <p:txBody>
          <a:bodyPr wrap="none" rtlCol="0">
            <a:spAutoFit/>
          </a:bodyPr>
          <a:lstStyle/>
          <a:p>
            <a:r>
              <a:rPr lang="en-US" sz="2400">
                <a:solidFill>
                  <a:schemeClr val="bg1"/>
                </a:solidFill>
              </a:rPr>
              <a:t>*</a:t>
            </a:r>
            <a:r>
              <a:rPr lang="en-US" sz="2000"/>
              <a:t> </a:t>
            </a:r>
            <a:r>
              <a:rPr lang="en-US" sz="2000">
                <a:hlinkClick r:id="rId3"/>
              </a:rPr>
              <a:t>https://github.com/center-for-threat-informed-defense/attack-flow/releases</a:t>
            </a:r>
            <a:endParaRPr lang="en-US" sz="2000"/>
          </a:p>
        </p:txBody>
      </p:sp>
      <p:sp>
        <p:nvSpPr>
          <p:cNvPr id="12" name="Content Placeholder 11">
            <a:extLst>
              <a:ext uri="{FF2B5EF4-FFF2-40B4-BE49-F238E27FC236}">
                <a16:creationId xmlns:a16="http://schemas.microsoft.com/office/drawing/2014/main" id="{625E8170-92C2-2DE0-CF41-84E5D37F8E11}"/>
              </a:ext>
            </a:extLst>
          </p:cNvPr>
          <p:cNvSpPr>
            <a:spLocks noGrp="1"/>
          </p:cNvSpPr>
          <p:nvPr>
            <p:ph sz="half" idx="1"/>
          </p:nvPr>
        </p:nvSpPr>
        <p:spPr>
          <a:xfrm>
            <a:off x="838199" y="1825625"/>
            <a:ext cx="10771209" cy="4351338"/>
          </a:xfrm>
        </p:spPr>
        <p:txBody>
          <a:bodyPr>
            <a:normAutofit/>
          </a:bodyPr>
          <a:lstStyle/>
          <a:p>
            <a:pPr marL="457200" indent="-457200" eaLnBrk="0" fontAlgn="base" hangingPunct="0">
              <a:spcBef>
                <a:spcPct val="0"/>
              </a:spcBef>
              <a:spcAft>
                <a:spcPts val="1200"/>
              </a:spcAft>
              <a:buSzPct val="100000"/>
              <a:buFont typeface="+mj-lt"/>
              <a:buAutoNum type="arabicPeriod"/>
            </a:pPr>
            <a:r>
              <a:rPr lang="en-US" altLang="en-US" sz="2400">
                <a:solidFill>
                  <a:srgbClr val="24292F"/>
                </a:solidFill>
              </a:rPr>
              <a:t>D</a:t>
            </a:r>
            <a:r>
              <a:rPr kumimoji="0" lang="en-US" altLang="en-US" sz="2400" b="0" i="0" u="none" strike="noStrike" cap="none" normalizeH="0" baseline="0">
                <a:ln>
                  <a:noFill/>
                </a:ln>
                <a:solidFill>
                  <a:srgbClr val="24292F"/>
                </a:solidFill>
                <a:effectLst/>
              </a:rPr>
              <a:t>ownload attack_flow_designer.zip from release page</a:t>
            </a:r>
            <a:r>
              <a:rPr kumimoji="0" lang="en-US" altLang="en-US" sz="2400" b="1" i="0" u="none" strike="noStrike" cap="none" normalizeH="0" baseline="0">
                <a:ln>
                  <a:noFill/>
                </a:ln>
                <a:solidFill>
                  <a:schemeClr val="bg1"/>
                </a:solidFill>
                <a:effectLst/>
              </a:rPr>
              <a:t>*</a:t>
            </a:r>
          </a:p>
          <a:p>
            <a:pPr marL="457200" indent="-457200" eaLnBrk="0" fontAlgn="base" hangingPunct="0">
              <a:spcBef>
                <a:spcPct val="0"/>
              </a:spcBef>
              <a:spcAft>
                <a:spcPts val="1200"/>
              </a:spcAft>
              <a:buSzPct val="100000"/>
              <a:buFont typeface="+mj-lt"/>
              <a:buAutoNum type="arabicPeriod"/>
            </a:pPr>
            <a:r>
              <a:rPr kumimoji="0" lang="en-US" altLang="en-US" sz="2400" b="0" i="0" u="none" strike="noStrike" cap="none" normalizeH="0" baseline="0">
                <a:ln>
                  <a:noFill/>
                </a:ln>
                <a:solidFill>
                  <a:srgbClr val="24292F"/>
                </a:solidFill>
                <a:effectLst/>
              </a:rPr>
              <a:t>Unzip the file</a:t>
            </a:r>
          </a:p>
          <a:p>
            <a:pPr marL="457200" marR="0" lvl="0" indent="-457200" algn="l" defTabSz="914400" rtl="0" eaLnBrk="0" fontAlgn="base" latinLnBrk="0" hangingPunct="0">
              <a:lnSpc>
                <a:spcPct val="100000"/>
              </a:lnSpc>
              <a:spcBef>
                <a:spcPct val="0"/>
              </a:spcBef>
              <a:spcAft>
                <a:spcPts val="1200"/>
              </a:spcAft>
              <a:buClrTx/>
              <a:buSzPct val="100000"/>
              <a:buFont typeface="+mj-lt"/>
              <a:buAutoNum type="arabicPeriod"/>
              <a:tabLst/>
            </a:pPr>
            <a:r>
              <a:rPr kumimoji="0" lang="en-US" altLang="en-US" sz="2400" b="0" i="0" u="none" strike="noStrike" cap="none" normalizeH="0" baseline="0">
                <a:ln>
                  <a:noFill/>
                </a:ln>
                <a:solidFill>
                  <a:srgbClr val="24292F"/>
                </a:solidFill>
                <a:effectLst/>
              </a:rPr>
              <a:t>In the attack_flow_designer directory, double click on </a:t>
            </a:r>
            <a:r>
              <a:rPr kumimoji="0" lang="en-US" altLang="en-US" sz="2400" b="0" i="0" u="sng" strike="noStrike" cap="none" normalizeH="0" baseline="0">
                <a:ln>
                  <a:noFill/>
                </a:ln>
                <a:solidFill>
                  <a:srgbClr val="24292F"/>
                </a:solidFill>
                <a:effectLst/>
              </a:rPr>
              <a:t>index.html</a:t>
            </a:r>
          </a:p>
          <a:p>
            <a:pPr marL="457200" marR="0" lvl="0" indent="-457200" algn="l" defTabSz="914400" rtl="0" eaLnBrk="0" fontAlgn="base" latinLnBrk="0" hangingPunct="0">
              <a:lnSpc>
                <a:spcPct val="100000"/>
              </a:lnSpc>
              <a:spcBef>
                <a:spcPct val="0"/>
              </a:spcBef>
              <a:spcAft>
                <a:spcPts val="1200"/>
              </a:spcAft>
              <a:buClrTx/>
              <a:buSzPct val="100000"/>
              <a:buFont typeface="+mj-lt"/>
              <a:buAutoNum type="arabicPeriod"/>
              <a:tabLst/>
            </a:pPr>
            <a:r>
              <a:rPr kumimoji="0" lang="en-US" altLang="en-US" sz="2400" b="0" i="0" u="none" strike="noStrike" cap="none" normalizeH="0" baseline="0">
                <a:ln>
                  <a:noFill/>
                </a:ln>
                <a:solidFill>
                  <a:srgbClr val="24292F"/>
                </a:solidFill>
                <a:effectLst/>
              </a:rPr>
              <a:t>Inside the Attack Flow Designer, go to File → Open Attack Flow</a:t>
            </a:r>
          </a:p>
          <a:p>
            <a:pPr marL="457200" marR="0" lvl="0" indent="-457200" algn="l" defTabSz="914400" rtl="0" eaLnBrk="0" fontAlgn="base" latinLnBrk="0" hangingPunct="0">
              <a:lnSpc>
                <a:spcPct val="100000"/>
              </a:lnSpc>
              <a:spcBef>
                <a:spcPct val="0"/>
              </a:spcBef>
              <a:spcAft>
                <a:spcPts val="1200"/>
              </a:spcAft>
              <a:buClrTx/>
              <a:buSzPct val="100000"/>
              <a:buFont typeface="+mj-lt"/>
              <a:buAutoNum type="arabicPeriod"/>
              <a:tabLst/>
            </a:pPr>
            <a:r>
              <a:rPr kumimoji="0" lang="en-US" altLang="en-US" sz="2400" b="0" i="0" u="none" strike="noStrike" cap="none" normalizeH="0" baseline="0">
                <a:ln>
                  <a:noFill/>
                </a:ln>
                <a:solidFill>
                  <a:srgbClr val="24292F"/>
                </a:solidFill>
                <a:effectLst/>
              </a:rPr>
              <a:t>Navigate to the workshop directory and open one of the *.afd files.</a:t>
            </a:r>
          </a:p>
          <a:p>
            <a:pPr marL="457200" marR="0" lvl="0" indent="-457200" algn="l" defTabSz="914400" rtl="0" eaLnBrk="0" fontAlgn="base" latinLnBrk="0" hangingPunct="0">
              <a:lnSpc>
                <a:spcPct val="100000"/>
              </a:lnSpc>
              <a:spcBef>
                <a:spcPct val="0"/>
              </a:spcBef>
              <a:spcAft>
                <a:spcPts val="1200"/>
              </a:spcAft>
              <a:buClrTx/>
              <a:buSzPct val="100000"/>
              <a:buFont typeface="+mj-lt"/>
              <a:buAutoNum type="arabicPeriod"/>
              <a:tabLst/>
            </a:pPr>
            <a:r>
              <a:rPr kumimoji="0" lang="en-US" altLang="en-US" sz="2400" b="0" i="0" u="none" strike="noStrike" cap="none" normalizeH="0" baseline="0">
                <a:ln>
                  <a:noFill/>
                </a:ln>
                <a:solidFill>
                  <a:srgbClr val="24292F"/>
                </a:solidFill>
                <a:effectLst/>
              </a:rPr>
              <a:t>To create your own Attack Flow, refresh the page. </a:t>
            </a:r>
          </a:p>
          <a:p>
            <a:pPr marL="457200" marR="0" lvl="0" indent="-457200" algn="l" defTabSz="914400" rtl="0" eaLnBrk="0" fontAlgn="base" latinLnBrk="0" hangingPunct="0">
              <a:lnSpc>
                <a:spcPct val="100000"/>
              </a:lnSpc>
              <a:spcBef>
                <a:spcPct val="0"/>
              </a:spcBef>
              <a:spcAft>
                <a:spcPts val="1200"/>
              </a:spcAft>
              <a:buClrTx/>
              <a:buSzPct val="100000"/>
              <a:buFont typeface="+mj-lt"/>
              <a:buAutoNum type="arabicPeriod"/>
              <a:tabLst/>
            </a:pPr>
            <a:r>
              <a:rPr kumimoji="0" lang="en-US" altLang="en-US" sz="2400" b="0" i="0" u="none" strike="noStrike" cap="none" normalizeH="0" baseline="0">
                <a:ln>
                  <a:noFill/>
                </a:ln>
                <a:solidFill>
                  <a:srgbClr val="24292F"/>
                </a:solidFill>
                <a:effectLst/>
              </a:rPr>
              <a:t>Save your Attack Flow in .afd and/or .</a:t>
            </a:r>
            <a:r>
              <a:rPr kumimoji="0" lang="en-US" altLang="en-US" sz="2400" b="0" i="0" u="none" strike="noStrike" cap="none" normalizeH="0" baseline="0" err="1">
                <a:ln>
                  <a:noFill/>
                </a:ln>
                <a:solidFill>
                  <a:srgbClr val="24292F"/>
                </a:solidFill>
                <a:effectLst/>
              </a:rPr>
              <a:t>json</a:t>
            </a:r>
            <a:r>
              <a:rPr kumimoji="0" lang="en-US" altLang="en-US" sz="2400" b="0" i="0" u="none" strike="noStrike" cap="none" normalizeH="0" baseline="0">
                <a:ln>
                  <a:noFill/>
                </a:ln>
                <a:solidFill>
                  <a:srgbClr val="24292F"/>
                </a:solidFill>
                <a:effectLst/>
              </a:rPr>
              <a:t> format</a:t>
            </a:r>
            <a:endParaRPr kumimoji="0" lang="en-US" altLang="en-US" sz="2400" b="0" i="0" u="none" strike="noStrike" cap="none" normalizeH="0" baseline="0">
              <a:ln>
                <a:noFill/>
              </a:ln>
              <a:solidFill>
                <a:schemeClr val="tx1"/>
              </a:solidFill>
              <a:effectLst/>
            </a:endParaRPr>
          </a:p>
          <a:p>
            <a:pPr marL="0" indent="0">
              <a:buNone/>
            </a:pPr>
            <a:endParaRPr lang="en-US" sz="2400"/>
          </a:p>
        </p:txBody>
      </p:sp>
    </p:spTree>
    <p:extLst>
      <p:ext uri="{BB962C8B-B14F-4D97-AF65-F5344CB8AC3E}">
        <p14:creationId xmlns:p14="http://schemas.microsoft.com/office/powerpoint/2010/main" val="1579047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F7CA-4530-4411-A382-94D4D65F7761}"/>
              </a:ext>
            </a:extLst>
          </p:cNvPr>
          <p:cNvSpPr>
            <a:spLocks noGrp="1"/>
          </p:cNvSpPr>
          <p:nvPr>
            <p:ph type="title"/>
          </p:nvPr>
        </p:nvSpPr>
        <p:spPr/>
        <p:txBody>
          <a:bodyPr/>
          <a:lstStyle/>
          <a:p>
            <a:r>
              <a:rPr lang="en-US"/>
              <a:t>Tips</a:t>
            </a:r>
          </a:p>
        </p:txBody>
      </p:sp>
      <p:sp>
        <p:nvSpPr>
          <p:cNvPr id="3" name="Content Placeholder 2">
            <a:extLst>
              <a:ext uri="{FF2B5EF4-FFF2-40B4-BE49-F238E27FC236}">
                <a16:creationId xmlns:a16="http://schemas.microsoft.com/office/drawing/2014/main" id="{613E4D71-A140-4F46-9F57-91303D8D4DB3}"/>
              </a:ext>
            </a:extLst>
          </p:cNvPr>
          <p:cNvSpPr>
            <a:spLocks noGrp="1"/>
          </p:cNvSpPr>
          <p:nvPr>
            <p:ph sz="half" idx="1"/>
          </p:nvPr>
        </p:nvSpPr>
        <p:spPr/>
        <p:txBody>
          <a:bodyPr>
            <a:normAutofit fontScale="92500" lnSpcReduction="10000"/>
          </a:bodyPr>
          <a:lstStyle/>
          <a:p>
            <a:r>
              <a:rPr lang="en-US"/>
              <a:t>Start with Actions</a:t>
            </a:r>
          </a:p>
          <a:p>
            <a:pPr lvl="1"/>
            <a:r>
              <a:rPr lang="en-US"/>
              <a:t>Description field should come from report, not ATT&amp;CK</a:t>
            </a:r>
          </a:p>
          <a:p>
            <a:r>
              <a:rPr lang="en-US"/>
              <a:t>Assets</a:t>
            </a:r>
          </a:p>
          <a:p>
            <a:pPr lvl="1"/>
            <a:r>
              <a:rPr lang="en-US"/>
              <a:t>Set state to “compromised”</a:t>
            </a:r>
          </a:p>
          <a:p>
            <a:r>
              <a:rPr lang="en-US"/>
              <a:t>Data properties vs Object properties</a:t>
            </a:r>
          </a:p>
          <a:p>
            <a:pPr lvl="1"/>
            <a:r>
              <a:rPr lang="en-US"/>
              <a:t>A string description </a:t>
            </a:r>
            <a:r>
              <a:rPr lang="en-US">
                <a:sym typeface="Wingdings" panose="05000000000000000000" pitchFamily="2" charset="2"/>
              </a:rPr>
              <a:t> Data property (edge: “description”)</a:t>
            </a:r>
          </a:p>
          <a:p>
            <a:pPr lvl="1"/>
            <a:r>
              <a:rPr lang="en-US">
                <a:sym typeface="Wingdings" panose="05000000000000000000" pitchFamily="2" charset="2"/>
              </a:rPr>
              <a:t>An object/thing  </a:t>
            </a:r>
            <a:r>
              <a:rPr lang="en-US"/>
              <a:t>Object property (edge: “asset-type”)</a:t>
            </a:r>
          </a:p>
          <a:p>
            <a:r>
              <a:rPr lang="en-US"/>
              <a:t>Relationship types</a:t>
            </a:r>
          </a:p>
          <a:p>
            <a:pPr lvl="1"/>
            <a:r>
              <a:rPr lang="en-US"/>
              <a:t>Action </a:t>
            </a:r>
            <a:r>
              <a:rPr lang="en-US">
                <a:sym typeface="Wingdings" panose="05000000000000000000" pitchFamily="2" charset="2"/>
              </a:rPr>
              <a:t> Asset: “</a:t>
            </a:r>
            <a:r>
              <a:rPr lang="en-US"/>
              <a:t>state-</a:t>
            </a:r>
            <a:r>
              <a:rPr lang="en-US" err="1"/>
              <a:t>change.compromise</a:t>
            </a:r>
            <a:r>
              <a:rPr lang="en-US"/>
              <a:t>”</a:t>
            </a:r>
          </a:p>
          <a:p>
            <a:pPr lvl="1"/>
            <a:r>
              <a:rPr lang="en-US"/>
              <a:t>Asset </a:t>
            </a:r>
            <a:r>
              <a:rPr lang="en-US">
                <a:sym typeface="Wingdings" panose="05000000000000000000" pitchFamily="2" charset="2"/>
              </a:rPr>
              <a:t> Action: “</a:t>
            </a:r>
            <a:r>
              <a:rPr lang="en-US" err="1"/>
              <a:t>state.compromised</a:t>
            </a:r>
            <a:r>
              <a:rPr lang="en-US"/>
              <a:t>”</a:t>
            </a:r>
          </a:p>
          <a:p>
            <a:pPr lvl="1"/>
            <a:endParaRPr lang="en-US"/>
          </a:p>
          <a:p>
            <a:pPr lvl="1"/>
            <a:endParaRPr lang="en-US"/>
          </a:p>
          <a:p>
            <a:endParaRPr lang="en-US"/>
          </a:p>
          <a:p>
            <a:endParaRPr lang="en-US"/>
          </a:p>
        </p:txBody>
      </p:sp>
      <p:sp>
        <p:nvSpPr>
          <p:cNvPr id="4" name="Footer Placeholder 3">
            <a:extLst>
              <a:ext uri="{FF2B5EF4-FFF2-40B4-BE49-F238E27FC236}">
                <a16:creationId xmlns:a16="http://schemas.microsoft.com/office/drawing/2014/main" id="{2DB721B4-EF69-48E1-AE42-E1D00A441EC2}"/>
              </a:ext>
            </a:extLst>
          </p:cNvPr>
          <p:cNvSpPr>
            <a:spLocks noGrp="1"/>
          </p:cNvSpPr>
          <p:nvPr>
            <p:ph type="ftr" sz="quarter" idx="13"/>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sp>
        <p:nvSpPr>
          <p:cNvPr id="5" name="TextBox 4">
            <a:extLst>
              <a:ext uri="{FF2B5EF4-FFF2-40B4-BE49-F238E27FC236}">
                <a16:creationId xmlns:a16="http://schemas.microsoft.com/office/drawing/2014/main" id="{FEC98E21-FFDB-AEB3-5F23-2A9219AFAE7C}"/>
              </a:ext>
            </a:extLst>
          </p:cNvPr>
          <p:cNvSpPr txBox="1"/>
          <p:nvPr/>
        </p:nvSpPr>
        <p:spPr>
          <a:xfrm>
            <a:off x="7057505" y="625296"/>
            <a:ext cx="4490945" cy="1200329"/>
          </a:xfrm>
          <a:prstGeom prst="rect">
            <a:avLst/>
          </a:prstGeom>
          <a:noFill/>
        </p:spPr>
        <p:txBody>
          <a:bodyPr wrap="square" rtlCol="0">
            <a:spAutoFit/>
          </a:bodyPr>
          <a:lstStyle/>
          <a:p>
            <a:pPr algn="ctr"/>
            <a:r>
              <a:rPr lang="en-US" sz="3600">
                <a:solidFill>
                  <a:srgbClr val="00B0F0"/>
                </a:solidFill>
                <a:latin typeface="Georgia" panose="02040502050405020303" pitchFamily="18" charset="0"/>
              </a:rPr>
              <a:t>There is not a single way to map! </a:t>
            </a:r>
          </a:p>
        </p:txBody>
      </p:sp>
    </p:spTree>
    <p:extLst>
      <p:ext uri="{BB962C8B-B14F-4D97-AF65-F5344CB8AC3E}">
        <p14:creationId xmlns:p14="http://schemas.microsoft.com/office/powerpoint/2010/main" val="962163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B766-B28A-4692-9FF4-AE123EAD6353}"/>
              </a:ext>
            </a:extLst>
          </p:cNvPr>
          <p:cNvSpPr>
            <a:spLocks noGrp="1"/>
          </p:cNvSpPr>
          <p:nvPr>
            <p:ph type="title"/>
          </p:nvPr>
        </p:nvSpPr>
        <p:spPr/>
        <p:txBody>
          <a:bodyPr/>
          <a:lstStyle/>
          <a:p>
            <a:r>
              <a:rPr lang="en-US"/>
              <a:t>Mapping Exercises</a:t>
            </a:r>
          </a:p>
        </p:txBody>
      </p:sp>
      <p:sp>
        <p:nvSpPr>
          <p:cNvPr id="3" name="Content Placeholder 2">
            <a:extLst>
              <a:ext uri="{FF2B5EF4-FFF2-40B4-BE49-F238E27FC236}">
                <a16:creationId xmlns:a16="http://schemas.microsoft.com/office/drawing/2014/main" id="{27BA57FF-E682-468F-BC79-727911ECD02A}"/>
              </a:ext>
            </a:extLst>
          </p:cNvPr>
          <p:cNvSpPr>
            <a:spLocks noGrp="1"/>
          </p:cNvSpPr>
          <p:nvPr>
            <p:ph sz="half" idx="1"/>
          </p:nvPr>
        </p:nvSpPr>
        <p:spPr>
          <a:xfrm>
            <a:off x="838199" y="1690688"/>
            <a:ext cx="9871129" cy="4351338"/>
          </a:xfrm>
        </p:spPr>
        <p:txBody>
          <a:bodyPr vert="horz" lIns="91440" tIns="45720" rIns="91440" bIns="45720" rtlCol="0" anchor="t">
            <a:normAutofit lnSpcReduction="10000"/>
          </a:bodyPr>
          <a:lstStyle/>
          <a:p>
            <a:r>
              <a:rPr lang="en-US"/>
              <a:t>Open and review the PWC report [1]</a:t>
            </a:r>
          </a:p>
          <a:p>
            <a:pPr lvl="1">
              <a:lnSpc>
                <a:spcPct val="110000"/>
              </a:lnSpc>
            </a:pPr>
            <a:r>
              <a:rPr lang="en-US">
                <a:latin typeface="Georgia"/>
              </a:rPr>
              <a:t>See "</a:t>
            </a:r>
            <a:r>
              <a:rPr lang="en-US" err="1">
                <a:latin typeface="Georgia"/>
              </a:rPr>
              <a:t>conti-pwc-report.afd</a:t>
            </a:r>
            <a:r>
              <a:rPr lang="en-US">
                <a:latin typeface="Georgia"/>
              </a:rPr>
              <a:t>“ </a:t>
            </a:r>
            <a:r>
              <a:rPr lang="en-US" i="1">
                <a:solidFill>
                  <a:schemeClr val="bg2"/>
                </a:solidFill>
                <a:latin typeface="Georgia"/>
              </a:rPr>
              <a:t>(Timeline of the Incident)</a:t>
            </a:r>
          </a:p>
          <a:p>
            <a:r>
              <a:rPr lang="en-US"/>
              <a:t>Map DHS/CISA Alert AA21-265A [4]</a:t>
            </a:r>
          </a:p>
          <a:p>
            <a:pPr lvl="1"/>
            <a:r>
              <a:rPr lang="en-US"/>
              <a:t>Focus on text description </a:t>
            </a:r>
            <a:r>
              <a:rPr lang="en-US" i="1">
                <a:solidFill>
                  <a:schemeClr val="bg2"/>
                </a:solidFill>
              </a:rPr>
              <a:t>(Technical Details)</a:t>
            </a:r>
          </a:p>
          <a:p>
            <a:pPr lvl="1"/>
            <a:r>
              <a:rPr lang="en-US"/>
              <a:t>Leverage “</a:t>
            </a:r>
            <a:r>
              <a:rPr lang="en-US" err="1"/>
              <a:t>conti</a:t>
            </a:r>
            <a:r>
              <a:rPr lang="en-US"/>
              <a:t>-alert-workshop-</a:t>
            </a:r>
            <a:r>
              <a:rPr lang="en-US" err="1"/>
              <a:t>components.afd</a:t>
            </a:r>
            <a:r>
              <a:rPr lang="en-US"/>
              <a:t>”</a:t>
            </a:r>
          </a:p>
          <a:p>
            <a:pPr lvl="1"/>
            <a:r>
              <a:rPr lang="en-US">
                <a:latin typeface="Georgia"/>
              </a:rPr>
              <a:t>Compare to “conti-alert-workshop-AA21-265A.afd”</a:t>
            </a:r>
          </a:p>
          <a:p>
            <a:r>
              <a:rPr lang="en-US">
                <a:latin typeface="Georgia"/>
              </a:rPr>
              <a:t>Map details from DHS/CISA Alert AA21-265A [4]</a:t>
            </a:r>
          </a:p>
          <a:p>
            <a:pPr lvl="1"/>
            <a:r>
              <a:rPr lang="en-US"/>
              <a:t>Add ATT&amp;CK techniques from table</a:t>
            </a:r>
          </a:p>
          <a:p>
            <a:r>
              <a:rPr lang="en-US">
                <a:latin typeface="Georgia"/>
              </a:rPr>
              <a:t>Map more detailed incident reports</a:t>
            </a:r>
            <a:endParaRPr lang="en-US"/>
          </a:p>
        </p:txBody>
      </p:sp>
      <p:sp>
        <p:nvSpPr>
          <p:cNvPr id="4" name="Footer Placeholder 3">
            <a:extLst>
              <a:ext uri="{FF2B5EF4-FFF2-40B4-BE49-F238E27FC236}">
                <a16:creationId xmlns:a16="http://schemas.microsoft.com/office/drawing/2014/main" id="{B49FB0E0-39BA-4DEC-8D94-4DEDD77A2D9B}"/>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
        <p:nvSpPr>
          <p:cNvPr id="5" name="TextBox 4">
            <a:extLst>
              <a:ext uri="{FF2B5EF4-FFF2-40B4-BE49-F238E27FC236}">
                <a16:creationId xmlns:a16="http://schemas.microsoft.com/office/drawing/2014/main" id="{275CC441-7F01-175E-2FA6-84F2CF17B98D}"/>
              </a:ext>
            </a:extLst>
          </p:cNvPr>
          <p:cNvSpPr txBox="1"/>
          <p:nvPr/>
        </p:nvSpPr>
        <p:spPr>
          <a:xfrm>
            <a:off x="7057505" y="625296"/>
            <a:ext cx="4490945" cy="1200329"/>
          </a:xfrm>
          <a:prstGeom prst="rect">
            <a:avLst/>
          </a:prstGeom>
          <a:noFill/>
        </p:spPr>
        <p:txBody>
          <a:bodyPr wrap="square" rtlCol="0">
            <a:spAutoFit/>
          </a:bodyPr>
          <a:lstStyle/>
          <a:p>
            <a:pPr algn="ctr"/>
            <a:r>
              <a:rPr lang="en-US" sz="3600">
                <a:solidFill>
                  <a:srgbClr val="00B0F0"/>
                </a:solidFill>
                <a:latin typeface="Georgia" panose="02040502050405020303" pitchFamily="18" charset="0"/>
              </a:rPr>
              <a:t>There is not a single way to map! </a:t>
            </a:r>
          </a:p>
        </p:txBody>
      </p:sp>
    </p:spTree>
    <p:extLst>
      <p:ext uri="{BB962C8B-B14F-4D97-AF65-F5344CB8AC3E}">
        <p14:creationId xmlns:p14="http://schemas.microsoft.com/office/powerpoint/2010/main" val="4246586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7BCEA37F-7850-4B8A-803C-ED32161FC743}"/>
              </a:ext>
            </a:extLst>
          </p:cNvPr>
          <p:cNvSpPr>
            <a:spLocks noGrp="1"/>
          </p:cNvSpPr>
          <p:nvPr>
            <p:ph type="ftr" sz="quarter" idx="13"/>
          </p:nvPr>
        </p:nvSpPr>
        <p:spPr/>
        <p:txBody>
          <a:bodyPr/>
          <a:lstStyle/>
          <a:p>
            <a:r>
              <a:rPr lang="en-US"/>
              <a:t>© 2022 MITRE </a:t>
            </a:r>
            <a:r>
              <a:rPr lang="en-US" err="1"/>
              <a:t>Engenuity</a:t>
            </a:r>
            <a:r>
              <a:rPr lang="en-US"/>
              <a:t>.  Approved for limited release. TLP:_0000_:____</a:t>
            </a:r>
          </a:p>
        </p:txBody>
      </p:sp>
      <p:sp>
        <p:nvSpPr>
          <p:cNvPr id="5" name="Title 4">
            <a:extLst>
              <a:ext uri="{FF2B5EF4-FFF2-40B4-BE49-F238E27FC236}">
                <a16:creationId xmlns:a16="http://schemas.microsoft.com/office/drawing/2014/main" id="{6D1CF8B8-8672-4B44-B135-372506258F08}"/>
              </a:ext>
            </a:extLst>
          </p:cNvPr>
          <p:cNvSpPr>
            <a:spLocks noGrp="1"/>
          </p:cNvSpPr>
          <p:nvPr>
            <p:ph type="title"/>
          </p:nvPr>
        </p:nvSpPr>
        <p:spPr>
          <a:xfrm>
            <a:off x="685800" y="395946"/>
            <a:ext cx="10515600" cy="969818"/>
          </a:xfrm>
        </p:spPr>
        <p:txBody>
          <a:bodyPr>
            <a:normAutofit fontScale="90000"/>
          </a:bodyPr>
          <a:lstStyle/>
          <a:p>
            <a:r>
              <a:rPr lang="en-US"/>
              <a:t>Please Contribute</a:t>
            </a:r>
          </a:p>
        </p:txBody>
      </p:sp>
      <p:sp>
        <p:nvSpPr>
          <p:cNvPr id="6" name="Content Placeholder 2">
            <a:extLst>
              <a:ext uri="{FF2B5EF4-FFF2-40B4-BE49-F238E27FC236}">
                <a16:creationId xmlns:a16="http://schemas.microsoft.com/office/drawing/2014/main" id="{F6B00D6B-76F4-437A-B9E0-D56E577D22C3}"/>
              </a:ext>
            </a:extLst>
          </p:cNvPr>
          <p:cNvSpPr txBox="1">
            <a:spLocks/>
          </p:cNvSpPr>
          <p:nvPr/>
        </p:nvSpPr>
        <p:spPr>
          <a:xfrm>
            <a:off x="685800" y="3787140"/>
            <a:ext cx="10363200" cy="2453640"/>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bg2"/>
                </a:solidFill>
                <a:latin typeface="Georgia" panose="02040502050405020303"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bg1"/>
                </a:solidFill>
                <a:latin typeface="Georgia" panose="02040502050405020303"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bg2"/>
                </a:solidFill>
                <a:latin typeface="Georgia" panose="02040502050405020303"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bg1"/>
                </a:solidFill>
                <a:latin typeface="Georgia" panose="02040502050405020303"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bg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000">
                <a:solidFill>
                  <a:schemeClr val="accent6">
                    <a:lumMod val="20000"/>
                    <a:lumOff val="80000"/>
                  </a:schemeClr>
                </a:solidFill>
                <a:latin typeface="Georgia"/>
              </a:rPr>
              <a:t>Project Summary</a:t>
            </a:r>
          </a:p>
          <a:p>
            <a:pPr lvl="1"/>
            <a:r>
              <a:rPr lang="en-US" sz="1800">
                <a:solidFill>
                  <a:schemeClr val="accent6">
                    <a:lumMod val="20000"/>
                    <a:lumOff val="80000"/>
                  </a:schemeClr>
                </a:solidFill>
                <a:latin typeface="Georgia"/>
              </a:rPr>
              <a:t>https://ctid.mitre-engenuity.org/our-work/attack-flow</a:t>
            </a:r>
          </a:p>
          <a:p>
            <a:r>
              <a:rPr lang="en-US" sz="2000">
                <a:solidFill>
                  <a:schemeClr val="accent6">
                    <a:lumMod val="20000"/>
                    <a:lumOff val="80000"/>
                  </a:schemeClr>
                </a:solidFill>
                <a:latin typeface="Georgia"/>
              </a:rPr>
              <a:t>“Attack Flow – Beyond Atomic Indicators”</a:t>
            </a:r>
          </a:p>
          <a:p>
            <a:pPr lvl="1"/>
            <a:r>
              <a:rPr lang="en-US" sz="1800">
                <a:solidFill>
                  <a:schemeClr val="accent6">
                    <a:lumMod val="20000"/>
                    <a:lumOff val="80000"/>
                  </a:schemeClr>
                </a:solidFill>
                <a:latin typeface="Georgia"/>
              </a:rPr>
              <a:t>https://medium.com/mitre-engenuity/attack-flow-beyond-atomic-behaviors-c646675cc793</a:t>
            </a:r>
          </a:p>
          <a:p>
            <a:r>
              <a:rPr lang="en-US" sz="2000">
                <a:solidFill>
                  <a:schemeClr val="accent6">
                    <a:lumMod val="20000"/>
                    <a:lumOff val="80000"/>
                  </a:schemeClr>
                </a:solidFill>
                <a:latin typeface="Georgia"/>
              </a:rPr>
              <a:t>GitHub</a:t>
            </a:r>
          </a:p>
          <a:p>
            <a:pPr lvl="1"/>
            <a:r>
              <a:rPr lang="en-US" sz="1800">
                <a:solidFill>
                  <a:schemeClr val="accent6">
                    <a:lumMod val="20000"/>
                    <a:lumOff val="80000"/>
                  </a:schemeClr>
                </a:solidFill>
                <a:latin typeface="Georgia"/>
              </a:rPr>
              <a:t>https://github.com/center-for-threat-informed-defense/attack-flow</a:t>
            </a:r>
            <a:endParaRPr lang="en-US" sz="1800">
              <a:solidFill>
                <a:schemeClr val="accent6">
                  <a:lumMod val="20000"/>
                  <a:lumOff val="80000"/>
                </a:schemeClr>
              </a:solidFill>
            </a:endParaRPr>
          </a:p>
        </p:txBody>
      </p:sp>
      <p:sp>
        <p:nvSpPr>
          <p:cNvPr id="7" name="Content Placeholder 2">
            <a:extLst>
              <a:ext uri="{FF2B5EF4-FFF2-40B4-BE49-F238E27FC236}">
                <a16:creationId xmlns:a16="http://schemas.microsoft.com/office/drawing/2014/main" id="{59008284-CC0B-4B9D-96B1-6A7A05D1123D}"/>
              </a:ext>
            </a:extLst>
          </p:cNvPr>
          <p:cNvSpPr txBox="1">
            <a:spLocks/>
          </p:cNvSpPr>
          <p:nvPr/>
        </p:nvSpPr>
        <p:spPr>
          <a:xfrm>
            <a:off x="685800" y="1610397"/>
            <a:ext cx="10112829" cy="2382483"/>
          </a:xfrm>
          <a:prstGeom prst="rect">
            <a:avLst/>
          </a:prstGeom>
        </p:spPr>
        <p:txBody>
          <a:bodyPr lIns="91440" tIns="45720" rIns="91440" bIns="45720" anchor="t"/>
          <a:lstStyle>
            <a:lvl1pPr marL="228600" indent="-228600" algn="l" defTabSz="914400" rtl="0" eaLnBrk="1" latinLnBrk="0" hangingPunct="1">
              <a:lnSpc>
                <a:spcPct val="100000"/>
              </a:lnSpc>
              <a:spcBef>
                <a:spcPts val="1000"/>
              </a:spcBef>
              <a:buFont typeface="Arial" panose="020B0604020202020204" pitchFamily="34" charset="0"/>
              <a:buChar char="•"/>
              <a:defRPr kumimoji="1" sz="2800" kern="1200">
                <a:solidFill>
                  <a:schemeClr val="bg2"/>
                </a:solidFill>
                <a:latin typeface="Georgia" panose="02040502050405020303"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kumimoji="1" sz="2400" kern="1200">
                <a:solidFill>
                  <a:schemeClr val="bg1"/>
                </a:solidFill>
                <a:latin typeface="Georgia" panose="02040502050405020303"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kumimoji="1" sz="2000" kern="1200">
                <a:solidFill>
                  <a:schemeClr val="bg2"/>
                </a:solidFill>
                <a:latin typeface="Georgia" panose="02040502050405020303"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bg1"/>
                </a:solidFill>
                <a:latin typeface="Georgia" panose="02040502050405020303"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kumimoji="1" sz="1800" kern="1200">
                <a:solidFill>
                  <a:schemeClr val="bg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sz="3200">
                <a:solidFill>
                  <a:schemeClr val="tx1"/>
                </a:solidFill>
                <a:latin typeface="Georgia"/>
              </a:rPr>
              <a:t>Become an early adopter!</a:t>
            </a:r>
            <a:endParaRPr lang="en-US" sz="3200">
              <a:solidFill>
                <a:schemeClr val="tx1"/>
              </a:solidFill>
            </a:endParaRPr>
          </a:p>
          <a:p>
            <a:pPr lvl="1"/>
            <a:r>
              <a:rPr lang="en-US" sz="2800">
                <a:solidFill>
                  <a:schemeClr val="tx1"/>
                </a:solidFill>
                <a:latin typeface="Georgia"/>
              </a:rPr>
              <a:t>Prototype capabilities</a:t>
            </a:r>
          </a:p>
          <a:p>
            <a:pPr lvl="1"/>
            <a:r>
              <a:rPr lang="en-US" sz="2800">
                <a:solidFill>
                  <a:schemeClr val="tx1"/>
                </a:solidFill>
                <a:latin typeface="Georgia"/>
              </a:rPr>
              <a:t>Create structured reports – contribute flows to corpus</a:t>
            </a:r>
          </a:p>
          <a:p>
            <a:pPr lvl="1"/>
            <a:r>
              <a:rPr lang="en-US" sz="2800">
                <a:solidFill>
                  <a:schemeClr val="tx1"/>
                </a:solidFill>
              </a:rPr>
              <a:t>Submit feedback as GitHub issues</a:t>
            </a:r>
            <a:endParaRPr lang="en-US" sz="2800">
              <a:solidFill>
                <a:schemeClr val="tx1"/>
              </a:solidFill>
              <a:latin typeface="Georgia"/>
            </a:endParaRPr>
          </a:p>
          <a:p>
            <a:endParaRPr lang="en-US" sz="3200">
              <a:solidFill>
                <a:schemeClr val="tx1"/>
              </a:solidFill>
              <a:latin typeface="Georgia"/>
            </a:endParaRPr>
          </a:p>
          <a:p>
            <a:endParaRPr lang="en-US" sz="3200">
              <a:solidFill>
                <a:schemeClr val="tx1"/>
              </a:solidFill>
            </a:endParaRPr>
          </a:p>
        </p:txBody>
      </p:sp>
    </p:spTree>
    <p:extLst>
      <p:ext uri="{BB962C8B-B14F-4D97-AF65-F5344CB8AC3E}">
        <p14:creationId xmlns:p14="http://schemas.microsoft.com/office/powerpoint/2010/main" val="534875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8BD4-92F4-41F6-A519-13917A2456CE}"/>
              </a:ext>
            </a:extLst>
          </p:cNvPr>
          <p:cNvSpPr>
            <a:spLocks noGrp="1"/>
          </p:cNvSpPr>
          <p:nvPr>
            <p:ph type="title"/>
          </p:nvPr>
        </p:nvSpPr>
        <p:spPr/>
        <p:txBody>
          <a:bodyPr>
            <a:normAutofit fontScale="90000"/>
          </a:bodyPr>
          <a:lstStyle/>
          <a:p>
            <a:r>
              <a:rPr lang="en-US">
                <a:latin typeface="Arial"/>
                <a:cs typeface="Arial"/>
              </a:rPr>
              <a:t>Security Controls</a:t>
            </a:r>
            <a:endParaRPr lang="en-US"/>
          </a:p>
        </p:txBody>
      </p:sp>
      <p:sp>
        <p:nvSpPr>
          <p:cNvPr id="3" name="Footer Placeholder 2">
            <a:extLst>
              <a:ext uri="{FF2B5EF4-FFF2-40B4-BE49-F238E27FC236}">
                <a16:creationId xmlns:a16="http://schemas.microsoft.com/office/drawing/2014/main" id="{E1BDCF5A-8B06-4B27-8441-33C9112BFAA4}"/>
              </a:ext>
            </a:extLst>
          </p:cNvPr>
          <p:cNvSpPr>
            <a:spLocks noGrp="1"/>
          </p:cNvSpPr>
          <p:nvPr>
            <p:ph type="ftr" sz="quarter" idx="13"/>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sp>
        <p:nvSpPr>
          <p:cNvPr id="5" name="Text Placeholder 4">
            <a:extLst>
              <a:ext uri="{FF2B5EF4-FFF2-40B4-BE49-F238E27FC236}">
                <a16:creationId xmlns:a16="http://schemas.microsoft.com/office/drawing/2014/main" id="{CF655829-AB95-EAFD-D71E-766EE8546AF1}"/>
              </a:ext>
            </a:extLst>
          </p:cNvPr>
          <p:cNvSpPr txBox="1">
            <a:spLocks/>
          </p:cNvSpPr>
          <p:nvPr/>
        </p:nvSpPr>
        <p:spPr>
          <a:xfrm>
            <a:off x="838200" y="4794853"/>
            <a:ext cx="3989365" cy="60143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2"/>
                </a:solidFill>
                <a:latin typeface="Georgia" panose="02040502050405020303" pitchFamily="18"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bg1"/>
                </a:solidFill>
                <a:latin typeface="Georgia" panose="02040502050405020303" pitchFamily="18"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bg2"/>
                </a:solidFill>
                <a:latin typeface="Georgia" panose="02040502050405020303" pitchFamily="18"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bg1"/>
                </a:solidFill>
                <a:latin typeface="Georgia" panose="02040502050405020303" pitchFamily="18"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bg2"/>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FFFFFF"/>
                </a:solidFill>
                <a:latin typeface="Arial Bold"/>
                <a:cs typeface="Arial Bold"/>
              </a:rPr>
              <a:t>Mike Cunningham</a:t>
            </a:r>
            <a:endParaRPr lang="en-US">
              <a:solidFill>
                <a:srgbClr val="FFFFFF"/>
              </a:solidFill>
            </a:endParaRPr>
          </a:p>
        </p:txBody>
      </p:sp>
    </p:spTree>
    <p:extLst>
      <p:ext uri="{BB962C8B-B14F-4D97-AF65-F5344CB8AC3E}">
        <p14:creationId xmlns:p14="http://schemas.microsoft.com/office/powerpoint/2010/main" val="3871248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8E643-0F0F-914E-9857-FC01B9BFB3AD}"/>
              </a:ext>
            </a:extLst>
          </p:cNvPr>
          <p:cNvSpPr>
            <a:spLocks noGrp="1"/>
          </p:cNvSpPr>
          <p:nvPr>
            <p:ph type="title"/>
          </p:nvPr>
        </p:nvSpPr>
        <p:spPr>
          <a:xfrm>
            <a:off x="5048765" y="0"/>
            <a:ext cx="6818980" cy="1512508"/>
          </a:xfrm>
        </p:spPr>
        <p:txBody>
          <a:bodyPr>
            <a:normAutofit/>
          </a:bodyPr>
          <a:lstStyle/>
          <a:p>
            <a:pPr algn="ctr"/>
            <a:r>
              <a:rPr lang="en-US" sz="4000"/>
              <a:t>NIST 800-53 Controls to ATT&amp;CK Mappings</a:t>
            </a:r>
            <a:endParaRPr lang="en-US" sz="4000" b="0"/>
          </a:p>
        </p:txBody>
      </p:sp>
      <p:sp>
        <p:nvSpPr>
          <p:cNvPr id="28" name="Rectangle 27">
            <a:extLst>
              <a:ext uri="{FF2B5EF4-FFF2-40B4-BE49-F238E27FC236}">
                <a16:creationId xmlns:a16="http://schemas.microsoft.com/office/drawing/2014/main" id="{C9FAD104-827B-834E-BC05-6F8B7E211DA5}"/>
              </a:ext>
            </a:extLst>
          </p:cNvPr>
          <p:cNvSpPr/>
          <p:nvPr/>
        </p:nvSpPr>
        <p:spPr>
          <a:xfrm>
            <a:off x="246491" y="261627"/>
            <a:ext cx="4467811" cy="1873087"/>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241C5"/>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3492F2D-0320-DD43-8D95-EC22503B014C}"/>
              </a:ext>
            </a:extLst>
          </p:cNvPr>
          <p:cNvSpPr txBox="1"/>
          <p:nvPr/>
        </p:nvSpPr>
        <p:spPr>
          <a:xfrm>
            <a:off x="246491" y="244956"/>
            <a:ext cx="4467811"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Problem</a:t>
            </a:r>
            <a:endPar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A98A254-0487-0B46-9AD6-763ADFE50F7C}"/>
              </a:ext>
            </a:extLst>
          </p:cNvPr>
          <p:cNvSpPr txBox="1"/>
          <p:nvPr/>
        </p:nvSpPr>
        <p:spPr>
          <a:xfrm>
            <a:off x="1180510" y="1051335"/>
            <a:ext cx="3533792" cy="73866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rPr>
              <a:t>Large and complex security control frameworks such as NIST 800-53 do not relate to actionable TTPs in ATT&amp;CK.</a:t>
            </a:r>
          </a:p>
        </p:txBody>
      </p:sp>
      <p:pic>
        <p:nvPicPr>
          <p:cNvPr id="31" name="Picture 30" descr="Icon&#10;&#10;Description automatically generated">
            <a:extLst>
              <a:ext uri="{FF2B5EF4-FFF2-40B4-BE49-F238E27FC236}">
                <a16:creationId xmlns:a16="http://schemas.microsoft.com/office/drawing/2014/main" id="{5B288D1D-9C5C-674A-B2DE-6102ADDDD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34" y="877540"/>
            <a:ext cx="989017" cy="1006751"/>
          </a:xfrm>
          <a:prstGeom prst="rect">
            <a:avLst/>
          </a:prstGeom>
        </p:spPr>
      </p:pic>
      <p:sp>
        <p:nvSpPr>
          <p:cNvPr id="32" name="Rectangle 31">
            <a:extLst>
              <a:ext uri="{FF2B5EF4-FFF2-40B4-BE49-F238E27FC236}">
                <a16:creationId xmlns:a16="http://schemas.microsoft.com/office/drawing/2014/main" id="{D95050C7-3E5F-9B40-9A1B-6E7940E8A08C}"/>
              </a:ext>
            </a:extLst>
          </p:cNvPr>
          <p:cNvSpPr/>
          <p:nvPr/>
        </p:nvSpPr>
        <p:spPr>
          <a:xfrm>
            <a:off x="246491" y="2319979"/>
            <a:ext cx="4443168" cy="1865582"/>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241C5"/>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ABAD26C5-F2A8-4B4F-BA17-9A863DA2C2A9}"/>
              </a:ext>
            </a:extLst>
          </p:cNvPr>
          <p:cNvSpPr txBox="1"/>
          <p:nvPr/>
        </p:nvSpPr>
        <p:spPr>
          <a:xfrm>
            <a:off x="246491" y="2319978"/>
            <a:ext cx="4443168"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Solution</a:t>
            </a: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EF42B06-4E49-BC47-8330-5FDFF1FD09AF}"/>
              </a:ext>
            </a:extLst>
          </p:cNvPr>
          <p:cNvSpPr/>
          <p:nvPr/>
        </p:nvSpPr>
        <p:spPr>
          <a:xfrm>
            <a:off x="246490" y="4376106"/>
            <a:ext cx="4443168" cy="1865581"/>
          </a:xfrm>
          <a:prstGeom prst="rect">
            <a:avLst/>
          </a:prstGeom>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241C5"/>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17F68FC5-1912-6E4F-BE5D-C3317187C1E1}"/>
              </a:ext>
            </a:extLst>
          </p:cNvPr>
          <p:cNvSpPr txBox="1"/>
          <p:nvPr/>
        </p:nvSpPr>
        <p:spPr>
          <a:xfrm>
            <a:off x="246490" y="4379898"/>
            <a:ext cx="4443168"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Impact</a:t>
            </a: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97844AC-DFF6-404F-86E4-EBBE5A0DF3E3}"/>
              </a:ext>
            </a:extLst>
          </p:cNvPr>
          <p:cNvSpPr txBox="1"/>
          <p:nvPr/>
        </p:nvSpPr>
        <p:spPr>
          <a:xfrm>
            <a:off x="1180508" y="3120026"/>
            <a:ext cx="350915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rPr>
              <a:t>Create a comprehensive and open, curated set of mappings between 800-53 controls and ATT&amp;CK techniques.</a:t>
            </a:r>
          </a:p>
        </p:txBody>
      </p:sp>
      <p:pic>
        <p:nvPicPr>
          <p:cNvPr id="37" name="Picture 36" descr="Icon&#10;&#10;Description automatically generated">
            <a:extLst>
              <a:ext uri="{FF2B5EF4-FFF2-40B4-BE49-F238E27FC236}">
                <a16:creationId xmlns:a16="http://schemas.microsoft.com/office/drawing/2014/main" id="{D13C58DA-E7CF-FD49-BBBF-BF6A4B0C9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51" y="2847401"/>
            <a:ext cx="1200499" cy="1163197"/>
          </a:xfrm>
          <a:prstGeom prst="rect">
            <a:avLst/>
          </a:prstGeom>
          <a:ln>
            <a:noFill/>
          </a:ln>
        </p:spPr>
      </p:pic>
      <p:sp>
        <p:nvSpPr>
          <p:cNvPr id="38" name="TextBox 37">
            <a:extLst>
              <a:ext uri="{FF2B5EF4-FFF2-40B4-BE49-F238E27FC236}">
                <a16:creationId xmlns:a16="http://schemas.microsoft.com/office/drawing/2014/main" id="{14078C38-155C-B449-A103-C56B27762343}"/>
              </a:ext>
            </a:extLst>
          </p:cNvPr>
          <p:cNvSpPr txBox="1"/>
          <p:nvPr/>
        </p:nvSpPr>
        <p:spPr>
          <a:xfrm>
            <a:off x="1180508" y="5148671"/>
            <a:ext cx="350915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rPr>
              <a:t>Defenders can quickly focus on understanding how the controls in use in their environment relate to adversary TTPs of interest to them.</a:t>
            </a:r>
          </a:p>
        </p:txBody>
      </p:sp>
      <p:pic>
        <p:nvPicPr>
          <p:cNvPr id="39" name="Picture 38" descr="Icon&#10;&#10;Description automatically generated with low confidence">
            <a:extLst>
              <a:ext uri="{FF2B5EF4-FFF2-40B4-BE49-F238E27FC236}">
                <a16:creationId xmlns:a16="http://schemas.microsoft.com/office/drawing/2014/main" id="{2D420281-01A8-CC40-8F68-7E5CBE183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777" y="5045431"/>
            <a:ext cx="981732" cy="949796"/>
          </a:xfrm>
          <a:prstGeom prst="rect">
            <a:avLst/>
          </a:prstGeom>
        </p:spPr>
      </p:pic>
      <p:sp>
        <p:nvSpPr>
          <p:cNvPr id="16" name="Footer Placeholder 3">
            <a:extLst>
              <a:ext uri="{FF2B5EF4-FFF2-40B4-BE49-F238E27FC236}">
                <a16:creationId xmlns:a16="http://schemas.microsoft.com/office/drawing/2014/main" id="{B9274899-B1AD-6C47-A186-52D1D8AB70D8}"/>
              </a:ext>
            </a:extLst>
          </p:cNvPr>
          <p:cNvSpPr>
            <a:spLocks noGrp="1"/>
          </p:cNvSpPr>
          <p:nvPr>
            <p:ph type="ftr" sz="quarter" idx="13"/>
          </p:nvPr>
        </p:nvSpPr>
        <p:spPr>
          <a:xfrm>
            <a:off x="838199" y="6324409"/>
            <a:ext cx="188554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241C5"/>
                </a:solidFill>
                <a:effectLst/>
                <a:uLnTx/>
                <a:uFillTx/>
                <a:latin typeface="Calibri" panose="020F0502020204030204"/>
                <a:ea typeface="+mn-ea"/>
                <a:cs typeface="+mn-cs"/>
              </a:rPr>
              <a:t>© 2022 MITRE </a:t>
            </a:r>
            <a:r>
              <a:rPr kumimoji="0" lang="en-US" sz="1200" b="0" i="0" u="none" strike="noStrike" kern="1200" cap="none" spc="0" normalizeH="0" baseline="0" noProof="0" err="1">
                <a:ln>
                  <a:noFill/>
                </a:ln>
                <a:solidFill>
                  <a:srgbClr val="6241C5"/>
                </a:solidFill>
                <a:effectLst/>
                <a:uLnTx/>
                <a:uFillTx/>
                <a:latin typeface="Calibri" panose="020F0502020204030204"/>
                <a:ea typeface="+mn-ea"/>
                <a:cs typeface="+mn-cs"/>
              </a:rPr>
              <a:t>Engenuity</a:t>
            </a:r>
          </a:p>
        </p:txBody>
      </p:sp>
      <p:pic>
        <p:nvPicPr>
          <p:cNvPr id="17" name="Graphic 4">
            <a:extLst>
              <a:ext uri="{FF2B5EF4-FFF2-40B4-BE49-F238E27FC236}">
                <a16:creationId xmlns:a16="http://schemas.microsoft.com/office/drawing/2014/main" id="{BA6E97DE-C1D7-CE46-8297-C42F439CC4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86455" y="1514187"/>
            <a:ext cx="5943600" cy="4591685"/>
          </a:xfrm>
          <a:prstGeom prst="rect">
            <a:avLst/>
          </a:prstGeom>
        </p:spPr>
      </p:pic>
      <p:pic>
        <p:nvPicPr>
          <p:cNvPr id="4" name="Picture 3">
            <a:extLst>
              <a:ext uri="{FF2B5EF4-FFF2-40B4-BE49-F238E27FC236}">
                <a16:creationId xmlns:a16="http://schemas.microsoft.com/office/drawing/2014/main" id="{037D07CC-80CE-0040-BEE7-31782E50EBBB}"/>
              </a:ext>
            </a:extLst>
          </p:cNvPr>
          <p:cNvPicPr>
            <a:picLocks noChangeAspect="1"/>
          </p:cNvPicPr>
          <p:nvPr/>
        </p:nvPicPr>
        <p:blipFill>
          <a:blip r:embed="rId8"/>
          <a:stretch>
            <a:fillRect/>
          </a:stretch>
        </p:blipFill>
        <p:spPr>
          <a:xfrm>
            <a:off x="9397674" y="3666919"/>
            <a:ext cx="2515128" cy="254822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7661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A31AC-EAD9-EDA1-A889-C8F37C09F6FC}"/>
              </a:ext>
            </a:extLst>
          </p:cNvPr>
          <p:cNvSpPr>
            <a:spLocks noGrp="1"/>
          </p:cNvSpPr>
          <p:nvPr>
            <p:ph type="title"/>
          </p:nvPr>
        </p:nvSpPr>
        <p:spPr/>
        <p:txBody>
          <a:bodyPr/>
          <a:lstStyle/>
          <a:p>
            <a:r>
              <a:rPr lang="en-US"/>
              <a:t>Mapping Methodology</a:t>
            </a:r>
          </a:p>
        </p:txBody>
      </p:sp>
      <p:sp>
        <p:nvSpPr>
          <p:cNvPr id="4" name="Slide Number Placeholder 3">
            <a:extLst>
              <a:ext uri="{FF2B5EF4-FFF2-40B4-BE49-F238E27FC236}">
                <a16:creationId xmlns:a16="http://schemas.microsoft.com/office/drawing/2014/main" id="{8D34CE8A-C55F-6DE4-BDB6-47D7F35060F6}"/>
              </a:ext>
            </a:extLst>
          </p:cNvPr>
          <p:cNvSpPr>
            <a:spLocks noGrp="1"/>
          </p:cNvSpPr>
          <p:nvPr>
            <p:ph type="sldNum" sz="quarter" idx="14"/>
          </p:nvPr>
        </p:nvSpPr>
        <p:spPr/>
        <p:txBody>
          <a:bodyPr/>
          <a:lstStyle/>
          <a:p>
            <a:fld id="{C2BDB01F-A054-AE49-B69E-8B7ECE16D1D6}" type="slidenum">
              <a:rPr lang="uk-UA" smtClean="0"/>
              <a:pPr/>
              <a:t>49</a:t>
            </a:fld>
            <a:endParaRPr lang="uk-UA"/>
          </a:p>
        </p:txBody>
      </p:sp>
      <p:pic>
        <p:nvPicPr>
          <p:cNvPr id="5" name="Picture 4" descr="Graphical user interface, diagram, text, application, chat or text message&#10;&#10;Description automatically generated">
            <a:extLst>
              <a:ext uri="{FF2B5EF4-FFF2-40B4-BE49-F238E27FC236}">
                <a16:creationId xmlns:a16="http://schemas.microsoft.com/office/drawing/2014/main" id="{3C2F85D6-831D-96ED-5DB1-119E052C8233}"/>
              </a:ext>
            </a:extLst>
          </p:cNvPr>
          <p:cNvPicPr>
            <a:picLocks noChangeAspect="1"/>
          </p:cNvPicPr>
          <p:nvPr/>
        </p:nvPicPr>
        <p:blipFill>
          <a:blip r:embed="rId2"/>
          <a:stretch>
            <a:fillRect/>
          </a:stretch>
        </p:blipFill>
        <p:spPr>
          <a:xfrm>
            <a:off x="273269" y="1733550"/>
            <a:ext cx="11550870" cy="3390900"/>
          </a:xfrm>
          <a:prstGeom prst="rect">
            <a:avLst/>
          </a:prstGeom>
        </p:spPr>
      </p:pic>
    </p:spTree>
    <p:extLst>
      <p:ext uri="{BB962C8B-B14F-4D97-AF65-F5344CB8AC3E}">
        <p14:creationId xmlns:p14="http://schemas.microsoft.com/office/powerpoint/2010/main" val="361343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E3DD20-335C-2AF4-884F-802B1A20E17C}"/>
              </a:ext>
            </a:extLst>
          </p:cNvPr>
          <p:cNvSpPr>
            <a:spLocks noGrp="1"/>
          </p:cNvSpPr>
          <p:nvPr>
            <p:ph type="title"/>
          </p:nvPr>
        </p:nvSpPr>
        <p:spPr/>
        <p:txBody>
          <a:bodyPr>
            <a:normAutofit fontScale="90000"/>
          </a:bodyPr>
          <a:lstStyle/>
          <a:p>
            <a:r>
              <a:rPr lang="en-US"/>
              <a:t>Who are we?</a:t>
            </a:r>
          </a:p>
        </p:txBody>
      </p:sp>
      <p:sp>
        <p:nvSpPr>
          <p:cNvPr id="4" name="Footer Placeholder 3">
            <a:extLst>
              <a:ext uri="{FF2B5EF4-FFF2-40B4-BE49-F238E27FC236}">
                <a16:creationId xmlns:a16="http://schemas.microsoft.com/office/drawing/2014/main" id="{078C516F-EA1B-D8A8-36E3-FFB91E521BF5}"/>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2308379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C618FC-4CA7-438B-11CC-12DE791893C0}"/>
              </a:ext>
            </a:extLst>
          </p:cNvPr>
          <p:cNvSpPr>
            <a:spLocks noGrp="1"/>
          </p:cNvSpPr>
          <p:nvPr>
            <p:ph type="title"/>
          </p:nvPr>
        </p:nvSpPr>
        <p:spPr/>
        <p:txBody>
          <a:bodyPr/>
          <a:lstStyle/>
          <a:p>
            <a:r>
              <a:rPr lang="en-US"/>
              <a:t>Structured Data Format</a:t>
            </a:r>
          </a:p>
        </p:txBody>
      </p:sp>
      <p:sp>
        <p:nvSpPr>
          <p:cNvPr id="4" name="Slide Number Placeholder 3">
            <a:extLst>
              <a:ext uri="{FF2B5EF4-FFF2-40B4-BE49-F238E27FC236}">
                <a16:creationId xmlns:a16="http://schemas.microsoft.com/office/drawing/2014/main" id="{106E9A5D-9365-46D7-8ED3-1CE3499C38AA}"/>
              </a:ext>
            </a:extLst>
          </p:cNvPr>
          <p:cNvSpPr>
            <a:spLocks noGrp="1"/>
          </p:cNvSpPr>
          <p:nvPr>
            <p:ph type="sldNum" sz="quarter" idx="14"/>
          </p:nvPr>
        </p:nvSpPr>
        <p:spPr/>
        <p:txBody>
          <a:bodyPr/>
          <a:lstStyle/>
          <a:p>
            <a:fld id="{C2BDB01F-A054-AE49-B69E-8B7ECE16D1D6}" type="slidenum">
              <a:rPr lang="uk-UA" smtClean="0"/>
              <a:pPr/>
              <a:t>50</a:t>
            </a:fld>
            <a:endParaRPr lang="uk-UA"/>
          </a:p>
        </p:txBody>
      </p:sp>
      <p:pic>
        <p:nvPicPr>
          <p:cNvPr id="5" name="Picture 4" descr="Diagram&#10;&#10;Description automatically generated">
            <a:extLst>
              <a:ext uri="{FF2B5EF4-FFF2-40B4-BE49-F238E27FC236}">
                <a16:creationId xmlns:a16="http://schemas.microsoft.com/office/drawing/2014/main" id="{39D710D8-DF16-79C2-3C94-082C02D465BF}"/>
              </a:ext>
            </a:extLst>
          </p:cNvPr>
          <p:cNvPicPr>
            <a:picLocks noChangeAspect="1"/>
          </p:cNvPicPr>
          <p:nvPr/>
        </p:nvPicPr>
        <p:blipFill rotWithShape="1">
          <a:blip r:embed="rId2"/>
          <a:srcRect r="4452"/>
          <a:stretch/>
        </p:blipFill>
        <p:spPr>
          <a:xfrm>
            <a:off x="138182" y="1345384"/>
            <a:ext cx="6899226" cy="448654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868419C-4355-B0EB-B0BA-03D141DFB7FC}"/>
              </a:ext>
            </a:extLst>
          </p:cNvPr>
          <p:cNvPicPr>
            <a:picLocks noChangeAspect="1"/>
          </p:cNvPicPr>
          <p:nvPr/>
        </p:nvPicPr>
        <p:blipFill rotWithShape="1">
          <a:blip r:embed="rId3"/>
          <a:srcRect r="42092"/>
          <a:stretch/>
        </p:blipFill>
        <p:spPr>
          <a:xfrm>
            <a:off x="6910105" y="2411448"/>
            <a:ext cx="4954303" cy="3247830"/>
          </a:xfrm>
          <a:prstGeom prst="rect">
            <a:avLst/>
          </a:prstGeom>
        </p:spPr>
      </p:pic>
    </p:spTree>
    <p:extLst>
      <p:ext uri="{BB962C8B-B14F-4D97-AF65-F5344CB8AC3E}">
        <p14:creationId xmlns:p14="http://schemas.microsoft.com/office/powerpoint/2010/main" val="10939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690C96-5767-6ED1-45A8-34E0051E31E8}"/>
              </a:ext>
            </a:extLst>
          </p:cNvPr>
          <p:cNvSpPr>
            <a:spLocks noGrp="1"/>
          </p:cNvSpPr>
          <p:nvPr>
            <p:ph type="title"/>
          </p:nvPr>
        </p:nvSpPr>
        <p:spPr>
          <a:xfrm>
            <a:off x="804671" y="177658"/>
            <a:ext cx="8805672" cy="685800"/>
          </a:xfrm>
        </p:spPr>
        <p:txBody>
          <a:bodyPr/>
          <a:lstStyle/>
          <a:p>
            <a:r>
              <a:rPr lang="en-US"/>
              <a:t>ATT&amp;CK Navigator Visualization</a:t>
            </a:r>
            <a:br>
              <a:rPr lang="en-US"/>
            </a:br>
            <a:endParaRPr lang="en-US"/>
          </a:p>
        </p:txBody>
      </p:sp>
      <p:sp>
        <p:nvSpPr>
          <p:cNvPr id="4" name="Slide Number Placeholder 3">
            <a:extLst>
              <a:ext uri="{FF2B5EF4-FFF2-40B4-BE49-F238E27FC236}">
                <a16:creationId xmlns:a16="http://schemas.microsoft.com/office/drawing/2014/main" id="{29C46A8D-845E-A152-B2F9-4F55B68A6511}"/>
              </a:ext>
            </a:extLst>
          </p:cNvPr>
          <p:cNvSpPr>
            <a:spLocks noGrp="1"/>
          </p:cNvSpPr>
          <p:nvPr>
            <p:ph type="sldNum" sz="quarter" idx="14"/>
          </p:nvPr>
        </p:nvSpPr>
        <p:spPr/>
        <p:txBody>
          <a:bodyPr/>
          <a:lstStyle/>
          <a:p>
            <a:fld id="{C2BDB01F-A054-AE49-B69E-8B7ECE16D1D6}" type="slidenum">
              <a:rPr lang="uk-UA" smtClean="0"/>
              <a:pPr/>
              <a:t>51</a:t>
            </a:fld>
            <a:endParaRPr lang="uk-UA"/>
          </a:p>
        </p:txBody>
      </p:sp>
      <p:pic>
        <p:nvPicPr>
          <p:cNvPr id="5" name="Picture 2" descr="Image for post">
            <a:extLst>
              <a:ext uri="{FF2B5EF4-FFF2-40B4-BE49-F238E27FC236}">
                <a16:creationId xmlns:a16="http://schemas.microsoft.com/office/drawing/2014/main" id="{AE6D2DCB-3F7D-8B61-0E0D-6B7D41E3A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65" y="930078"/>
            <a:ext cx="7614372" cy="5883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125FF13-CF8D-85F9-0D08-3FA14B224C24}"/>
              </a:ext>
            </a:extLst>
          </p:cNvPr>
          <p:cNvPicPr>
            <a:picLocks noChangeAspect="1"/>
          </p:cNvPicPr>
          <p:nvPr/>
        </p:nvPicPr>
        <p:blipFill>
          <a:blip r:embed="rId3"/>
          <a:stretch>
            <a:fillRect/>
          </a:stretch>
        </p:blipFill>
        <p:spPr>
          <a:xfrm>
            <a:off x="8510302" y="1829119"/>
            <a:ext cx="3496972" cy="762089"/>
          </a:xfrm>
          <a:prstGeom prst="rect">
            <a:avLst/>
          </a:prstGeom>
        </p:spPr>
      </p:pic>
      <p:pic>
        <p:nvPicPr>
          <p:cNvPr id="7" name="Picture 6">
            <a:extLst>
              <a:ext uri="{FF2B5EF4-FFF2-40B4-BE49-F238E27FC236}">
                <a16:creationId xmlns:a16="http://schemas.microsoft.com/office/drawing/2014/main" id="{F6C3A122-3890-4463-D004-7BFA776F2DB5}"/>
              </a:ext>
            </a:extLst>
          </p:cNvPr>
          <p:cNvPicPr>
            <a:picLocks noChangeAspect="1"/>
          </p:cNvPicPr>
          <p:nvPr/>
        </p:nvPicPr>
        <p:blipFill>
          <a:blip r:embed="rId4"/>
          <a:stretch>
            <a:fillRect/>
          </a:stretch>
        </p:blipFill>
        <p:spPr>
          <a:xfrm>
            <a:off x="8488217" y="2695366"/>
            <a:ext cx="3557027" cy="685800"/>
          </a:xfrm>
          <a:prstGeom prst="rect">
            <a:avLst/>
          </a:prstGeom>
        </p:spPr>
      </p:pic>
    </p:spTree>
    <p:extLst>
      <p:ext uri="{BB962C8B-B14F-4D97-AF65-F5344CB8AC3E}">
        <p14:creationId xmlns:p14="http://schemas.microsoft.com/office/powerpoint/2010/main" val="36418323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A9618-8A4C-7CB0-399E-1490CC78A66F}"/>
              </a:ext>
            </a:extLst>
          </p:cNvPr>
          <p:cNvSpPr>
            <a:spLocks noGrp="1"/>
          </p:cNvSpPr>
          <p:nvPr>
            <p:ph type="body" sz="quarter" idx="10"/>
          </p:nvPr>
        </p:nvSpPr>
        <p:spPr>
          <a:xfrm>
            <a:off x="804672" y="2672310"/>
            <a:ext cx="11368983" cy="1533930"/>
          </a:xfrm>
        </p:spPr>
        <p:txBody>
          <a:bodyPr vert="horz" lIns="0" tIns="45720" rIns="91440" bIns="45720" rtlCol="0" anchor="t">
            <a:noAutofit/>
          </a:bodyPr>
          <a:lstStyle/>
          <a:p>
            <a:r>
              <a:rPr lang="en-US">
                <a:solidFill>
                  <a:schemeClr val="tx1"/>
                </a:solidFill>
                <a:latin typeface="Arial"/>
                <a:cs typeface="Arial"/>
              </a:rPr>
              <a:t>Hands-On Applying Mappings</a:t>
            </a:r>
            <a:endParaRPr lang="en-US" sz="3600">
              <a:solidFill>
                <a:schemeClr val="tx1"/>
              </a:solidFill>
              <a:cs typeface="Arial Bold"/>
            </a:endParaRPr>
          </a:p>
        </p:txBody>
      </p:sp>
      <p:sp>
        <p:nvSpPr>
          <p:cNvPr id="4" name="Footer Placeholder 3">
            <a:extLst>
              <a:ext uri="{FF2B5EF4-FFF2-40B4-BE49-F238E27FC236}">
                <a16:creationId xmlns:a16="http://schemas.microsoft.com/office/drawing/2014/main" id="{C55FE8C0-E4D9-D435-2FF9-F2D59FB8557E}"/>
              </a:ext>
            </a:extLst>
          </p:cNvPr>
          <p:cNvSpPr>
            <a:spLocks noGrp="1"/>
          </p:cNvSpPr>
          <p:nvPr>
            <p:ph type="ftr" sz="quarter" idx="11"/>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1557541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8D0F-9740-4835-B8C3-36D9E3198B7E}"/>
              </a:ext>
            </a:extLst>
          </p:cNvPr>
          <p:cNvSpPr>
            <a:spLocks noGrp="1"/>
          </p:cNvSpPr>
          <p:nvPr>
            <p:ph type="title"/>
          </p:nvPr>
        </p:nvSpPr>
        <p:spPr/>
        <p:txBody>
          <a:bodyPr/>
          <a:lstStyle/>
          <a:p>
            <a:r>
              <a:rPr lang="en-US"/>
              <a:t>Go </a:t>
            </a:r>
            <a:r>
              <a:rPr lang="en-US" err="1"/>
              <a:t>Raibh</a:t>
            </a:r>
            <a:r>
              <a:rPr lang="en-US"/>
              <a:t> </a:t>
            </a:r>
            <a:r>
              <a:rPr lang="en-US" err="1"/>
              <a:t>Maith</a:t>
            </a:r>
            <a:r>
              <a:rPr lang="en-US"/>
              <a:t> Agat!</a:t>
            </a:r>
          </a:p>
        </p:txBody>
      </p:sp>
      <p:sp>
        <p:nvSpPr>
          <p:cNvPr id="3" name="Footer Placeholder 2">
            <a:extLst>
              <a:ext uri="{FF2B5EF4-FFF2-40B4-BE49-F238E27FC236}">
                <a16:creationId xmlns:a16="http://schemas.microsoft.com/office/drawing/2014/main" id="{EDC1F065-7FAD-4E5A-ABE6-6A60BEA4AB1E}"/>
              </a:ext>
            </a:extLst>
          </p:cNvPr>
          <p:cNvSpPr>
            <a:spLocks noGrp="1"/>
          </p:cNvSpPr>
          <p:nvPr>
            <p:ph type="ftr" sz="quarter" idx="12"/>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3458625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ADF1-8DB5-4128-99AE-E0AE8689D4E3}"/>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84801B9E-EB1F-4733-8213-32E8F96D19DD}"/>
              </a:ext>
            </a:extLst>
          </p:cNvPr>
          <p:cNvSpPr>
            <a:spLocks noGrp="1"/>
          </p:cNvSpPr>
          <p:nvPr>
            <p:ph sz="half" idx="1"/>
          </p:nvPr>
        </p:nvSpPr>
        <p:spPr/>
        <p:txBody>
          <a:bodyPr>
            <a:normAutofit/>
          </a:bodyPr>
          <a:lstStyle/>
          <a:p>
            <a:pPr marL="0" indent="0">
              <a:buNone/>
            </a:pPr>
            <a:r>
              <a:rPr lang="en-US"/>
              <a:t>[1]	PricewaterhouseCoopers, “Conti cyber attack on the 	HSE,” December 3, 2021.</a:t>
            </a:r>
          </a:p>
          <a:p>
            <a:pPr marL="0" indent="0">
              <a:buNone/>
            </a:pPr>
            <a:r>
              <a:rPr lang="en-US"/>
              <a:t>[2]	Brian Krebs, “Conti’s Ransomware Toll on the 	Healthcare Industry,” April 18, 2022</a:t>
            </a:r>
          </a:p>
          <a:p>
            <a:pPr marL="0" indent="0">
              <a:buNone/>
            </a:pPr>
            <a:r>
              <a:rPr lang="en-US"/>
              <a:t>[3]	Brian Krebs, “Inside Ireland’s Public Healthcare 	Ransomware Scare,” December 13, 2021</a:t>
            </a:r>
          </a:p>
          <a:p>
            <a:pPr marL="0" indent="0">
              <a:buNone/>
            </a:pPr>
            <a:r>
              <a:rPr lang="en-US"/>
              <a:t>[4]	DHS/CISA Alert (AA21-265A), “Conti Ransomware,” 	updated March 9, 2022</a:t>
            </a:r>
          </a:p>
        </p:txBody>
      </p:sp>
      <p:sp>
        <p:nvSpPr>
          <p:cNvPr id="4" name="Footer Placeholder 3">
            <a:extLst>
              <a:ext uri="{FF2B5EF4-FFF2-40B4-BE49-F238E27FC236}">
                <a16:creationId xmlns:a16="http://schemas.microsoft.com/office/drawing/2014/main" id="{C225C47B-1D16-4256-80D5-5B48A74D1AD4}"/>
              </a:ext>
            </a:extLst>
          </p:cNvPr>
          <p:cNvSpPr>
            <a:spLocks noGrp="1"/>
          </p:cNvSpPr>
          <p:nvPr>
            <p:ph type="ftr" sz="quarter" idx="13"/>
          </p:nvPr>
        </p:nvSpPr>
        <p:spPr/>
        <p:txBody>
          <a:bodyPr/>
          <a:lstStyle/>
          <a:p>
            <a:r>
              <a:rPr lang="en-US"/>
              <a:t>© 2022 MITRE Engenuity.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3797165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7359-EDE6-7C63-07C6-1398F3B34954}"/>
              </a:ext>
            </a:extLst>
          </p:cNvPr>
          <p:cNvSpPr>
            <a:spLocks noGrp="1"/>
          </p:cNvSpPr>
          <p:nvPr>
            <p:ph type="title"/>
          </p:nvPr>
        </p:nvSpPr>
        <p:spPr/>
        <p:txBody>
          <a:bodyPr>
            <a:normAutofit fontScale="90000"/>
          </a:bodyPr>
          <a:lstStyle/>
          <a:p>
            <a:r>
              <a:rPr lang="en-US"/>
              <a:t>Backup Slides</a:t>
            </a:r>
          </a:p>
        </p:txBody>
      </p:sp>
      <p:sp>
        <p:nvSpPr>
          <p:cNvPr id="3" name="Footer Placeholder 2">
            <a:extLst>
              <a:ext uri="{FF2B5EF4-FFF2-40B4-BE49-F238E27FC236}">
                <a16:creationId xmlns:a16="http://schemas.microsoft.com/office/drawing/2014/main" id="{37400DE9-05A9-03F5-E823-A421F4A29446}"/>
              </a:ext>
            </a:extLst>
          </p:cNvPr>
          <p:cNvSpPr>
            <a:spLocks noGrp="1"/>
          </p:cNvSpPr>
          <p:nvPr>
            <p:ph type="ftr" sz="quarter" idx="13"/>
          </p:nvPr>
        </p:nvSpPr>
        <p:spPr/>
        <p:txBody>
          <a:bodyPr/>
          <a:lstStyle/>
          <a:p>
            <a:r>
              <a:rPr lang="en-US"/>
              <a:t>© 2022 MITRE </a:t>
            </a:r>
            <a:r>
              <a:rPr lang="en-US" err="1"/>
              <a:t>Engenuity</a:t>
            </a:r>
            <a:r>
              <a:rPr lang="en-US"/>
              <a:t>. Approved for public release. Document Number ##</a:t>
            </a:r>
            <a:endParaRPr lang="en-US">
              <a:solidFill>
                <a:srgbClr val="FFC000"/>
              </a:solidFill>
              <a:highlight>
                <a:srgbClr val="000000"/>
              </a:highlight>
              <a:latin typeface="Georgia" panose="02040502050405020303" pitchFamily="18" charset="0"/>
            </a:endParaRPr>
          </a:p>
        </p:txBody>
      </p:sp>
    </p:spTree>
    <p:extLst>
      <p:ext uri="{BB962C8B-B14F-4D97-AF65-F5344CB8AC3E}">
        <p14:creationId xmlns:p14="http://schemas.microsoft.com/office/powerpoint/2010/main" val="2440053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04D1-3D6F-95ED-D55E-6D9CCF6FDDFF}"/>
              </a:ext>
            </a:extLst>
          </p:cNvPr>
          <p:cNvSpPr>
            <a:spLocks noGrp="1"/>
          </p:cNvSpPr>
          <p:nvPr>
            <p:ph type="title"/>
          </p:nvPr>
        </p:nvSpPr>
        <p:spPr/>
        <p:txBody>
          <a:bodyPr/>
          <a:lstStyle/>
          <a:p>
            <a:r>
              <a:rPr lang="en-US">
                <a:latin typeface="Arial Bold"/>
                <a:cs typeface="Arial Bold"/>
              </a:rPr>
              <a:t>Comparing Navigator Layers </a:t>
            </a:r>
            <a:endParaRPr lang="en-US"/>
          </a:p>
        </p:txBody>
      </p:sp>
      <p:sp>
        <p:nvSpPr>
          <p:cNvPr id="3" name="Slide Number Placeholder 2">
            <a:extLst>
              <a:ext uri="{FF2B5EF4-FFF2-40B4-BE49-F238E27FC236}">
                <a16:creationId xmlns:a16="http://schemas.microsoft.com/office/drawing/2014/main" id="{3428D97C-6CD1-0A28-4EBF-5BAA00E2B68C}"/>
              </a:ext>
            </a:extLst>
          </p:cNvPr>
          <p:cNvSpPr>
            <a:spLocks noGrp="1"/>
          </p:cNvSpPr>
          <p:nvPr>
            <p:ph type="sldNum" sz="quarter" idx="11"/>
          </p:nvPr>
        </p:nvSpPr>
        <p:spPr/>
        <p:txBody>
          <a:bodyPr/>
          <a:lstStyle/>
          <a:p>
            <a:fld id="{C2BDB01F-A054-AE49-B69E-8B7ECE16D1D6}" type="slidenum">
              <a:rPr lang="uk-UA" smtClean="0"/>
              <a:pPr/>
              <a:t>56</a:t>
            </a:fld>
            <a:endParaRPr lang="uk-UA"/>
          </a:p>
        </p:txBody>
      </p:sp>
      <p:pic>
        <p:nvPicPr>
          <p:cNvPr id="4" name="Picture 4" descr="Graphical user interface, text, application, email&#10;&#10;Description automatically generated">
            <a:extLst>
              <a:ext uri="{FF2B5EF4-FFF2-40B4-BE49-F238E27FC236}">
                <a16:creationId xmlns:a16="http://schemas.microsoft.com/office/drawing/2014/main" id="{BE68039E-DEA1-2113-81B2-F12CBC449A3D}"/>
              </a:ext>
            </a:extLst>
          </p:cNvPr>
          <p:cNvPicPr>
            <a:picLocks noChangeAspect="1"/>
          </p:cNvPicPr>
          <p:nvPr/>
        </p:nvPicPr>
        <p:blipFill>
          <a:blip r:embed="rId3"/>
          <a:stretch>
            <a:fillRect/>
          </a:stretch>
        </p:blipFill>
        <p:spPr>
          <a:xfrm>
            <a:off x="914400" y="1362121"/>
            <a:ext cx="10363199" cy="4633823"/>
          </a:xfrm>
          <a:prstGeom prst="rect">
            <a:avLst/>
          </a:prstGeom>
        </p:spPr>
      </p:pic>
    </p:spTree>
    <p:extLst>
      <p:ext uri="{BB962C8B-B14F-4D97-AF65-F5344CB8AC3E}">
        <p14:creationId xmlns:p14="http://schemas.microsoft.com/office/powerpoint/2010/main" val="396196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38D99B3-541C-6B4F-9D52-C2BF9807D875}"/>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6141C5"/>
                </a:solidFill>
                <a:effectLst/>
                <a:uLnTx/>
                <a:uFillTx/>
                <a:latin typeface="Arial" panose="020B0604020202020204"/>
                <a:ea typeface="+mn-ea"/>
                <a:cs typeface="+mn-cs"/>
              </a:rPr>
              <a:t>© 2022 MITRE Engenuity. Approved for public release.</a:t>
            </a:r>
          </a:p>
        </p:txBody>
      </p:sp>
      <p:sp>
        <p:nvSpPr>
          <p:cNvPr id="4" name="Slide Number Placeholder 3">
            <a:extLst>
              <a:ext uri="{FF2B5EF4-FFF2-40B4-BE49-F238E27FC236}">
                <a16:creationId xmlns:a16="http://schemas.microsoft.com/office/drawing/2014/main" id="{75F9EEED-657F-A047-86D6-5032FC26FA46}"/>
              </a:ext>
            </a:extLst>
          </p:cNvPr>
          <p:cNvSpPr>
            <a:spLocks noGrp="1"/>
          </p:cNvSpPr>
          <p:nvPr>
            <p:ph type="sldNum" sz="quarter" idx="14"/>
          </p:nvPr>
        </p:nvSpPr>
        <p:spPr>
          <a:xfrm>
            <a:off x="11387330" y="432379"/>
            <a:ext cx="457200" cy="28738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BDB01F-A054-AE49-B69E-8B7ECE16D1D6}" type="slidenum">
              <a:rPr kumimoji="0" lang="uk-UA" sz="1400" b="1" i="0" u="none" strike="noStrike" kern="1200" cap="none" spc="0" normalizeH="0" baseline="0" noProof="0" smtClean="0">
                <a:ln>
                  <a:noFill/>
                </a:ln>
                <a:solidFill>
                  <a:srgbClr val="6141C5"/>
                </a:solidFill>
                <a:effectLst/>
                <a:uLnTx/>
                <a:uFillTx/>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uk-UA" sz="1400" b="1" i="0" u="none" strike="noStrike" kern="1200" cap="none" spc="0" normalizeH="0" baseline="0" noProof="0">
              <a:ln>
                <a:noFill/>
              </a:ln>
              <a:solidFill>
                <a:srgbClr val="6141C5"/>
              </a:solidFill>
              <a:effectLst/>
              <a:uLnTx/>
              <a:uFillTx/>
            </a:endParaRPr>
          </a:p>
        </p:txBody>
      </p:sp>
      <p:sp>
        <p:nvSpPr>
          <p:cNvPr id="5" name="Title 4">
            <a:extLst>
              <a:ext uri="{FF2B5EF4-FFF2-40B4-BE49-F238E27FC236}">
                <a16:creationId xmlns:a16="http://schemas.microsoft.com/office/drawing/2014/main" id="{C8FD6482-4F19-9442-B392-04F440D377FD}"/>
              </a:ext>
            </a:extLst>
          </p:cNvPr>
          <p:cNvSpPr>
            <a:spLocks noGrp="1"/>
          </p:cNvSpPr>
          <p:nvPr>
            <p:ph type="title"/>
          </p:nvPr>
        </p:nvSpPr>
        <p:spPr>
          <a:xfrm>
            <a:off x="804669" y="576072"/>
            <a:ext cx="10725461" cy="685800"/>
          </a:xfrm>
        </p:spPr>
        <p:txBody>
          <a:bodyPr/>
          <a:lstStyle/>
          <a:p>
            <a:r>
              <a:rPr lang="en-US"/>
              <a:t>The Center for Threat-Informed Defense</a:t>
            </a:r>
          </a:p>
        </p:txBody>
      </p:sp>
      <p:sp>
        <p:nvSpPr>
          <p:cNvPr id="10" name="Content Placeholder 2">
            <a:extLst>
              <a:ext uri="{FF2B5EF4-FFF2-40B4-BE49-F238E27FC236}">
                <a16:creationId xmlns:a16="http://schemas.microsoft.com/office/drawing/2014/main" id="{3C09DDC6-2E6E-1542-A219-5C53BE041F35}"/>
              </a:ext>
            </a:extLst>
          </p:cNvPr>
          <p:cNvSpPr txBox="1">
            <a:spLocks/>
          </p:cNvSpPr>
          <p:nvPr/>
        </p:nvSpPr>
        <p:spPr>
          <a:xfrm>
            <a:off x="733269" y="1774429"/>
            <a:ext cx="10725462" cy="4173148"/>
          </a:xfrm>
          <a:prstGeom prst="rect">
            <a:avLst/>
          </a:prstGeom>
          <a:solidFill>
            <a:srgbClr val="6241C5">
              <a:lumMod val="20000"/>
              <a:lumOff val="80000"/>
              <a:alpha val="24000"/>
            </a:srgbClr>
          </a:solidFill>
          <a:ln w="12700" cap="flat" cmpd="sng" algn="ctr">
            <a:solidFill>
              <a:srgbClr val="6241C5">
                <a:lumMod val="20000"/>
                <a:lumOff val="80000"/>
              </a:srgbClr>
            </a:solid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061E38"/>
                </a:solidFill>
                <a:effectLst/>
                <a:uLnTx/>
                <a:uFillTx/>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666666"/>
                </a:solidFill>
                <a:effectLst/>
                <a:uLnTx/>
                <a:uFillTx/>
                <a:latin typeface="Open Sans"/>
                <a:ea typeface="+mn-ea"/>
                <a:cs typeface="+mn-cs"/>
              </a:rPr>
              <a:t>The Center for Threat-Informed Defense is a </a:t>
            </a:r>
            <a:r>
              <a:rPr kumimoji="0" lang="en-US" sz="2000" b="1" i="0" u="none" strike="noStrike" kern="0" cap="none" spc="0" normalizeH="0" baseline="0" noProof="0">
                <a:ln>
                  <a:noFill/>
                </a:ln>
                <a:solidFill>
                  <a:srgbClr val="6241C5"/>
                </a:solidFill>
                <a:effectLst/>
                <a:uLnTx/>
                <a:uFillTx/>
                <a:latin typeface="Open Sans"/>
                <a:ea typeface="+mn-ea"/>
                <a:cs typeface="+mn-cs"/>
              </a:rPr>
              <a:t>privately funded research and development organization</a:t>
            </a:r>
            <a:r>
              <a:rPr kumimoji="0" lang="en-US" sz="2000" b="0" i="0" u="none" strike="noStrike" kern="0" cap="none" spc="0" normalizeH="0" baseline="0" noProof="0">
                <a:ln>
                  <a:noFill/>
                </a:ln>
                <a:solidFill>
                  <a:srgbClr val="666666"/>
                </a:solidFill>
                <a:effectLst/>
                <a:uLnTx/>
                <a:uFillTx/>
                <a:latin typeface="Open Sans"/>
                <a:ea typeface="+mn-ea"/>
                <a:cs typeface="+mn-cs"/>
              </a:rPr>
              <a:t> focused on advancing the state of the art and the state of the practice in threat-informed defense.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666666"/>
              </a:solidFill>
              <a:effectLst/>
              <a:uLnTx/>
              <a:uFillTx/>
              <a:latin typeface="Open Sans"/>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666666"/>
              </a:solidFill>
              <a:effectLst/>
              <a:uLnTx/>
              <a:uFillTx/>
              <a:latin typeface="Open Sans"/>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666666"/>
                </a:solidFill>
                <a:effectLst/>
                <a:uLnTx/>
                <a:uFillTx/>
                <a:latin typeface="Open Sans"/>
                <a:ea typeface="+mn-ea"/>
                <a:cs typeface="+mn-cs"/>
              </a:rPr>
              <a:t>The Center serves a </a:t>
            </a:r>
            <a:r>
              <a:rPr kumimoji="0" lang="en-US" sz="2000" b="1" i="0" u="none" strike="noStrike" kern="0" cap="none" spc="0" normalizeH="0" baseline="0" noProof="0">
                <a:ln>
                  <a:noFill/>
                </a:ln>
                <a:solidFill>
                  <a:srgbClr val="6241C5"/>
                </a:solidFill>
                <a:effectLst/>
                <a:uLnTx/>
                <a:uFillTx/>
                <a:latin typeface="Open Sans"/>
                <a:ea typeface="+mn-ea"/>
                <a:cs typeface="+mn-cs"/>
              </a:rPr>
              <a:t>focal point for the Threat-Informed Defense Community</a:t>
            </a:r>
            <a:r>
              <a:rPr kumimoji="0" lang="en-US" sz="2000" b="0" i="0" u="none" strike="noStrike" kern="0" cap="none" spc="0" normalizeH="0" baseline="0" noProof="0">
                <a:ln>
                  <a:noFill/>
                </a:ln>
                <a:solidFill>
                  <a:srgbClr val="666666"/>
                </a:solidFill>
                <a:effectLst/>
                <a:uLnTx/>
                <a:uFillTx/>
                <a:latin typeface="Open Sans"/>
                <a:ea typeface="+mn-ea"/>
                <a:cs typeface="+mn-cs"/>
              </a:rPr>
              <a:t>, driving applied research and advanced development to improve cyber defense at scale for the global community.</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666666"/>
              </a:solidFill>
              <a:effectLst/>
              <a:uLnTx/>
              <a:uFillTx/>
              <a:latin typeface="Open Sans"/>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666666"/>
              </a:solidFill>
              <a:effectLst/>
              <a:uLnTx/>
              <a:uFillTx/>
              <a:latin typeface="Open Sans"/>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666666"/>
                </a:solidFill>
                <a:effectLst/>
                <a:uLnTx/>
                <a:uFillTx/>
                <a:latin typeface="Open Sans"/>
                <a:ea typeface="+mn-ea"/>
                <a:cs typeface="+mn-cs"/>
              </a:rPr>
              <a:t>The Center </a:t>
            </a:r>
            <a:r>
              <a:rPr kumimoji="0" lang="en-US" sz="2000" b="1" i="0" u="none" strike="noStrike" kern="0" cap="none" spc="0" normalizeH="0" baseline="0" noProof="0">
                <a:ln>
                  <a:noFill/>
                </a:ln>
                <a:solidFill>
                  <a:srgbClr val="6241C5"/>
                </a:solidFill>
                <a:effectLst/>
                <a:uLnTx/>
                <a:uFillTx/>
                <a:latin typeface="Open Sans"/>
                <a:ea typeface="+mn-ea"/>
                <a:cs typeface="+mn-cs"/>
              </a:rPr>
              <a:t>brings together sophisticated security teams </a:t>
            </a:r>
            <a:r>
              <a:rPr kumimoji="0" lang="en-US" sz="2000" b="0" i="0" u="none" strike="noStrike" kern="0" cap="none" spc="0" normalizeH="0" baseline="0" noProof="0">
                <a:ln>
                  <a:noFill/>
                </a:ln>
                <a:solidFill>
                  <a:srgbClr val="666666"/>
                </a:solidFill>
                <a:effectLst/>
                <a:uLnTx/>
                <a:uFillTx/>
                <a:latin typeface="Open Sans"/>
                <a:ea typeface="+mn-ea"/>
                <a:cs typeface="+mn-cs"/>
              </a:rPr>
              <a:t>from around the world to identify and </a:t>
            </a:r>
            <a:r>
              <a:rPr kumimoji="0" lang="en-US" sz="2000" b="1" i="0" u="none" strike="noStrike" kern="0" cap="none" spc="0" normalizeH="0" baseline="0" noProof="0">
                <a:ln>
                  <a:noFill/>
                </a:ln>
                <a:solidFill>
                  <a:srgbClr val="6241C5"/>
                </a:solidFill>
                <a:effectLst/>
                <a:uLnTx/>
                <a:uFillTx/>
                <a:latin typeface="Open Sans"/>
                <a:ea typeface="+mn-ea"/>
                <a:cs typeface="+mn-cs"/>
              </a:rPr>
              <a:t>solve the most-pressing problems facing cyber defenders</a:t>
            </a:r>
            <a:r>
              <a:rPr kumimoji="0" lang="en-US" sz="2000" b="0" i="0" u="none" strike="noStrike" kern="0" cap="none" spc="0" normalizeH="0" baseline="0" noProof="0">
                <a:ln>
                  <a:noFill/>
                </a:ln>
                <a:solidFill>
                  <a:srgbClr val="666666"/>
                </a:solidFill>
                <a:effectLst/>
                <a:uLnTx/>
                <a:uFillTx/>
                <a:latin typeface="Open Sans"/>
                <a:ea typeface="+mn-ea"/>
                <a:cs typeface="+mn-cs"/>
              </a:rPr>
              <a:t>.</a:t>
            </a:r>
          </a:p>
        </p:txBody>
      </p:sp>
    </p:spTree>
    <p:extLst>
      <p:ext uri="{BB962C8B-B14F-4D97-AF65-F5344CB8AC3E}">
        <p14:creationId xmlns:p14="http://schemas.microsoft.com/office/powerpoint/2010/main" val="368556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8" name="Google Shape;1388;p3"/>
          <p:cNvSpPr/>
          <p:nvPr/>
        </p:nvSpPr>
        <p:spPr>
          <a:xfrm>
            <a:off x="4756349" y="3238112"/>
            <a:ext cx="4723982"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 </a:t>
            </a:r>
            <a:r>
              <a:rPr kumimoji="0" lang="en-US" sz="1800" b="0" i="0" u="none" strike="noStrike" kern="0" cap="none" spc="0" normalizeH="0" baseline="0" noProof="0">
                <a:ln>
                  <a:noFill/>
                </a:ln>
                <a:solidFill>
                  <a:srgbClr val="6141C5"/>
                </a:solidFill>
                <a:effectLst/>
                <a:uLnTx/>
                <a:uFillTx/>
                <a:latin typeface="Arial"/>
                <a:ea typeface="Arial"/>
                <a:cs typeface="Arial"/>
                <a:sym typeface="Arial"/>
              </a:rPr>
              <a:t> </a:t>
            </a: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 </a:t>
            </a:r>
            <a:endParaRPr kumimoji="0" sz="1800" b="0" i="0" u="none" strike="noStrike" kern="0" cap="none" spc="0" normalizeH="0" baseline="0" noProof="0">
              <a:ln>
                <a:noFill/>
              </a:ln>
              <a:solidFill>
                <a:srgbClr val="6141C5"/>
              </a:solidFill>
              <a:effectLst/>
              <a:uLnTx/>
              <a:uFillTx/>
              <a:latin typeface="Arial"/>
              <a:ea typeface="Arial"/>
              <a:cs typeface="Arial"/>
              <a:sym typeface="Arial"/>
            </a:endParaRPr>
          </a:p>
        </p:txBody>
      </p:sp>
      <p:sp>
        <p:nvSpPr>
          <p:cNvPr id="1389" name="Google Shape;1389;p3"/>
          <p:cNvSpPr txBox="1"/>
          <p:nvPr/>
        </p:nvSpPr>
        <p:spPr>
          <a:xfrm>
            <a:off x="576072" y="351062"/>
            <a:ext cx="10682478" cy="1170561"/>
          </a:xfrm>
          <a:prstGeom prst="rect">
            <a:avLst/>
          </a:prstGeom>
          <a:noFill/>
          <a:ln>
            <a:noFill/>
          </a:ln>
        </p:spPr>
        <p:txBody>
          <a:bodyPr spcFirstLastPara="1" wrap="square" lIns="0"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1D242C"/>
              </a:buClr>
              <a:buSzPts val="2400"/>
              <a:buFont typeface="Arial"/>
              <a:buNone/>
              <a:tabLst/>
              <a:defRPr/>
            </a:pPr>
            <a:r>
              <a:rPr kumimoji="0" lang="en-US" sz="2100" b="1" i="0" u="none" strike="noStrike" kern="0" cap="none" spc="0" normalizeH="0" baseline="0" noProof="0">
                <a:ln>
                  <a:noFill/>
                </a:ln>
                <a:solidFill>
                  <a:srgbClr val="1D242C"/>
                </a:solidFill>
                <a:effectLst/>
                <a:uLnTx/>
                <a:uFillTx/>
                <a:latin typeface="Arial"/>
                <a:ea typeface="Arial"/>
                <a:cs typeface="Arial"/>
                <a:sym typeface="Arial"/>
              </a:rPr>
              <a:t>The Center for Threat-Informed Defense conducts collaborative R&amp;D projects that</a:t>
            </a:r>
            <a:br>
              <a:rPr kumimoji="0" lang="en-US" sz="3600" b="0" i="0" u="none" strike="noStrike" kern="0" cap="none" spc="0" normalizeH="0" baseline="0" noProof="0">
                <a:ln>
                  <a:noFill/>
                </a:ln>
                <a:solidFill>
                  <a:srgbClr val="1D242C"/>
                </a:solidFill>
                <a:effectLst/>
                <a:uLnTx/>
                <a:uFillTx/>
                <a:latin typeface="Arial"/>
                <a:ea typeface="Arial"/>
                <a:cs typeface="Arial"/>
                <a:sym typeface="Arial"/>
              </a:rPr>
            </a:br>
            <a:r>
              <a:rPr kumimoji="0" lang="en-US" sz="4600" b="1" i="0" u="none" strike="noStrike" kern="0" cap="none" spc="0" normalizeH="0" baseline="0" noProof="0">
                <a:ln>
                  <a:noFill/>
                </a:ln>
                <a:solidFill>
                  <a:srgbClr val="6141C5"/>
                </a:solidFill>
                <a:effectLst/>
                <a:uLnTx/>
                <a:uFillTx/>
                <a:latin typeface="Arial"/>
                <a:ea typeface="Arial"/>
                <a:cs typeface="Arial"/>
                <a:sym typeface="Arial"/>
              </a:rPr>
              <a:t>improve cyber defense at scale</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390" name="Google Shape;1390;p3"/>
          <p:cNvGrpSpPr/>
          <p:nvPr/>
        </p:nvGrpSpPr>
        <p:grpSpPr>
          <a:xfrm>
            <a:off x="3909301" y="2823322"/>
            <a:ext cx="3110111" cy="1200329"/>
            <a:chOff x="3909301" y="2496334"/>
            <a:chExt cx="3110111" cy="1200329"/>
          </a:xfrm>
        </p:grpSpPr>
        <p:sp>
          <p:nvSpPr>
            <p:cNvPr id="1391" name="Google Shape;1391;p3"/>
            <p:cNvSpPr txBox="1"/>
            <p:nvPr/>
          </p:nvSpPr>
          <p:spPr>
            <a:xfrm>
              <a:off x="5395452" y="3172579"/>
              <a:ext cx="1623960"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1800" b="0" i="0" u="none" strike="noStrike" kern="0" cap="none" spc="0" normalizeH="0" baseline="0" noProof="0">
                  <a:ln>
                    <a:noFill/>
                  </a:ln>
                  <a:solidFill>
                    <a:srgbClr val="000000"/>
                  </a:solidFill>
                  <a:effectLst/>
                  <a:uLnTx/>
                  <a:uFillTx/>
                  <a:latin typeface="Arial"/>
                  <a:ea typeface="Arial"/>
                  <a:cs typeface="Arial"/>
                  <a:sym typeface="Arial"/>
                </a:rPr>
                <a:t> </a:t>
              </a:r>
              <a:endParaRPr kumimoji="0" sz="1800" b="0" i="0" u="none" strike="noStrike" kern="0" cap="none" spc="0" normalizeH="0" baseline="0" noProof="0">
                <a:ln>
                  <a:noFill/>
                </a:ln>
                <a:solidFill>
                  <a:srgbClr val="6141C5"/>
                </a:solidFill>
                <a:effectLst/>
                <a:uLnTx/>
                <a:uFillTx/>
                <a:latin typeface="Arial"/>
                <a:ea typeface="Arial"/>
                <a:cs typeface="Arial"/>
                <a:sym typeface="Arial"/>
              </a:endParaRPr>
            </a:p>
          </p:txBody>
        </p:sp>
        <p:pic>
          <p:nvPicPr>
            <p:cNvPr id="1392" name="Google Shape;1392;p3"/>
            <p:cNvPicPr preferRelativeResize="0"/>
            <p:nvPr/>
          </p:nvPicPr>
          <p:blipFill rotWithShape="1">
            <a:blip r:embed="rId3">
              <a:alphaModFix/>
            </a:blip>
            <a:srcRect/>
            <a:stretch/>
          </p:blipFill>
          <p:spPr>
            <a:xfrm>
              <a:off x="4880629" y="2610284"/>
              <a:ext cx="1852739" cy="1086379"/>
            </a:xfrm>
            <a:prstGeom prst="rect">
              <a:avLst/>
            </a:prstGeom>
            <a:noFill/>
            <a:ln>
              <a:noFill/>
            </a:ln>
          </p:spPr>
        </p:pic>
        <p:sp>
          <p:nvSpPr>
            <p:cNvPr id="1393" name="Google Shape;1393;p3"/>
            <p:cNvSpPr txBox="1"/>
            <p:nvPr/>
          </p:nvSpPr>
          <p:spPr>
            <a:xfrm>
              <a:off x="3909301" y="2496334"/>
              <a:ext cx="544531" cy="120032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6141C5"/>
                </a:buClr>
                <a:buSzPts val="7200"/>
                <a:buFont typeface="Arial"/>
                <a:buNone/>
                <a:tabLst/>
                <a:defRPr/>
              </a:pPr>
              <a:r>
                <a:rPr kumimoji="0" lang="en-US" sz="7200" b="1" i="0" u="none" strike="noStrike" kern="0" cap="none" spc="0" normalizeH="0" baseline="0" noProof="0">
                  <a:ln>
                    <a:noFill/>
                  </a:ln>
                  <a:solidFill>
                    <a:srgbClr val="6141C5"/>
                  </a:solidFill>
                  <a:effectLst/>
                  <a:uLnTx/>
                  <a:uFillTx/>
                  <a:latin typeface="Arial"/>
                  <a:ea typeface="Arial"/>
                  <a:cs typeface="Arial"/>
                  <a:sym typeface="Arial"/>
                </a:rPr>
                <a:t>+</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396" name="Google Shape;1396;p3"/>
          <p:cNvSpPr/>
          <p:nvPr/>
        </p:nvSpPr>
        <p:spPr>
          <a:xfrm>
            <a:off x="7235649" y="1767378"/>
            <a:ext cx="4648498" cy="13107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7000"/>
              </a:lnSpc>
              <a:spcBef>
                <a:spcPts val="0"/>
              </a:spcBef>
              <a:spcAft>
                <a:spcPts val="0"/>
              </a:spcAft>
              <a:buClr>
                <a:srgbClr val="6141C5"/>
              </a:buClr>
              <a:buSzPts val="1800"/>
              <a:buFont typeface="Arial"/>
              <a:buNone/>
              <a:tabLst/>
              <a:defRPr/>
            </a:pPr>
            <a:r>
              <a:rPr kumimoji="0" lang="en-US" sz="1800" b="1" i="0" u="none" strike="noStrike" kern="0" cap="none" spc="0" normalizeH="0" baseline="0" noProof="0">
                <a:ln>
                  <a:noFill/>
                </a:ln>
                <a:solidFill>
                  <a:srgbClr val="6141C5"/>
                </a:solidFill>
                <a:effectLst/>
                <a:uLnTx/>
                <a:uFillTx/>
                <a:latin typeface="Arial"/>
                <a:ea typeface="Arial"/>
                <a:cs typeface="Arial"/>
                <a:sym typeface="Arial"/>
              </a:rPr>
              <a:t>Membership is: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7000"/>
              </a:lnSpc>
              <a:spcBef>
                <a:spcPts val="0"/>
              </a:spcBef>
              <a:spcAft>
                <a:spcPts val="0"/>
              </a:spcAft>
              <a:buClr>
                <a:srgbClr val="1D242C"/>
              </a:buClr>
              <a:buSzPts val="1400"/>
              <a:buFont typeface="Noto Sans Symbols"/>
              <a:buChar char="❑"/>
              <a:tabLst/>
              <a:defRPr/>
            </a:pPr>
            <a:r>
              <a:rPr kumimoji="0" lang="en-US" sz="1400" b="0" i="0" u="none" strike="noStrike" kern="0" cap="none" spc="0" normalizeH="0" baseline="0" noProof="0">
                <a:ln>
                  <a:noFill/>
                </a:ln>
                <a:solidFill>
                  <a:srgbClr val="1D242C"/>
                </a:solidFill>
                <a:effectLst/>
                <a:uLnTx/>
                <a:uFillTx/>
                <a:latin typeface="Arial"/>
                <a:ea typeface="Arial"/>
                <a:cs typeface="Arial"/>
                <a:sym typeface="Arial"/>
              </a:rPr>
              <a:t>Highly-sophisticated</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7000"/>
              </a:lnSpc>
              <a:spcBef>
                <a:spcPts val="0"/>
              </a:spcBef>
              <a:spcAft>
                <a:spcPts val="0"/>
              </a:spcAft>
              <a:buClr>
                <a:srgbClr val="1D242C"/>
              </a:buClr>
              <a:buSzPts val="1400"/>
              <a:buFont typeface="Noto Sans Symbols"/>
              <a:buChar char="❑"/>
              <a:tabLst/>
              <a:defRPr/>
            </a:pPr>
            <a:r>
              <a:rPr kumimoji="0" lang="en-US" sz="1400" b="0" i="0" u="none" strike="noStrike" kern="0" cap="none" spc="0" normalizeH="0" baseline="0" noProof="0">
                <a:ln>
                  <a:noFill/>
                </a:ln>
                <a:solidFill>
                  <a:srgbClr val="1D242C"/>
                </a:solidFill>
                <a:effectLst/>
                <a:uLnTx/>
                <a:uFillTx/>
                <a:latin typeface="Arial"/>
                <a:ea typeface="Arial"/>
                <a:cs typeface="Arial"/>
                <a:sym typeface="Arial"/>
              </a:rPr>
              <a:t>Global &amp; cross-sector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7000"/>
              </a:lnSpc>
              <a:spcBef>
                <a:spcPts val="0"/>
              </a:spcBef>
              <a:spcAft>
                <a:spcPts val="0"/>
              </a:spcAft>
              <a:buClr>
                <a:srgbClr val="1D242C"/>
              </a:buClr>
              <a:buSzPts val="1400"/>
              <a:buFont typeface="Noto Sans Symbols"/>
              <a:buChar char="❑"/>
              <a:tabLst/>
              <a:defRPr/>
            </a:pPr>
            <a:r>
              <a:rPr kumimoji="0" lang="en-US" sz="1400" b="0" i="0" u="none" strike="noStrike" kern="0" cap="none" spc="0" normalizeH="0" baseline="0" noProof="0">
                <a:ln>
                  <a:noFill/>
                </a:ln>
                <a:solidFill>
                  <a:srgbClr val="1D242C"/>
                </a:solidFill>
                <a:effectLst/>
                <a:uLnTx/>
                <a:uFillTx/>
                <a:latin typeface="Arial"/>
                <a:ea typeface="Arial"/>
                <a:cs typeface="Arial"/>
                <a:sym typeface="Arial"/>
              </a:rPr>
              <a:t>Non-governmental</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7000"/>
              </a:lnSpc>
              <a:spcBef>
                <a:spcPts val="0"/>
              </a:spcBef>
              <a:spcAft>
                <a:spcPts val="0"/>
              </a:spcAft>
              <a:buClr>
                <a:srgbClr val="1D242C"/>
              </a:buClr>
              <a:buSzPts val="1400"/>
              <a:buFont typeface="Noto Sans Symbols"/>
              <a:buChar char="❑"/>
              <a:tabLst/>
              <a:defRPr/>
            </a:pPr>
            <a:r>
              <a:rPr kumimoji="0" lang="en-US" sz="1400" b="0" i="0" u="none" strike="noStrike" kern="0" cap="none" spc="0" normalizeH="0" baseline="0" noProof="0">
                <a:ln>
                  <a:noFill/>
                </a:ln>
                <a:solidFill>
                  <a:srgbClr val="1D242C"/>
                </a:solidFill>
                <a:effectLst/>
                <a:uLnTx/>
                <a:uFillTx/>
                <a:latin typeface="Arial"/>
                <a:ea typeface="Arial"/>
                <a:cs typeface="Arial"/>
                <a:sym typeface="Arial"/>
              </a:rPr>
              <a:t>Committed to collaborative R&amp;D in the public interest</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7" name="Google Shape;1397;p3"/>
          <p:cNvSpPr txBox="1"/>
          <p:nvPr/>
        </p:nvSpPr>
        <p:spPr>
          <a:xfrm>
            <a:off x="576072" y="5829046"/>
            <a:ext cx="11298003" cy="369291"/>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6141C5"/>
              </a:buClr>
              <a:buSzPts val="1800"/>
              <a:buFont typeface="Arial"/>
              <a:buNone/>
              <a:tabLst/>
              <a:defRPr/>
            </a:pPr>
            <a:r>
              <a:rPr kumimoji="0" lang="en-US" sz="1800" b="1" i="1" u="none" strike="noStrike" kern="0" cap="none" spc="0" normalizeH="0" baseline="0" noProof="0">
                <a:ln>
                  <a:noFill/>
                </a:ln>
                <a:solidFill>
                  <a:srgbClr val="6141C5"/>
                </a:solidFill>
                <a:effectLst/>
                <a:uLnTx/>
                <a:uFillTx/>
                <a:latin typeface="Arial"/>
                <a:ea typeface="Arial"/>
                <a:cs typeface="Arial"/>
                <a:sym typeface="Arial"/>
              </a:rPr>
              <a:t>A privately funded research and development organization working in the public interest. </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9" name="Google Shape;1399;p3"/>
          <p:cNvSpPr/>
          <p:nvPr/>
        </p:nvSpPr>
        <p:spPr>
          <a:xfrm>
            <a:off x="398744" y="1838419"/>
            <a:ext cx="3362765" cy="3328516"/>
          </a:xfrm>
          <a:prstGeom prst="ellipse">
            <a:avLst/>
          </a:prstGeom>
          <a:noFill/>
          <a:ln w="76200" cap="flat" cmpd="sng">
            <a:solidFill>
              <a:srgbClr val="F4F2F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6141C5"/>
              </a:buClr>
              <a:buSzPts val="1800"/>
              <a:buFont typeface="Arial"/>
              <a:buNone/>
              <a:tabLst/>
              <a:defRPr/>
            </a:pPr>
            <a:endParaRPr kumimoji="0" sz="1800" b="0" i="0" u="none" strike="noStrike" kern="0" cap="none" spc="0" normalizeH="0" baseline="0" noProof="0">
              <a:ln>
                <a:noFill/>
              </a:ln>
              <a:solidFill>
                <a:srgbClr val="6141C5"/>
              </a:solidFill>
              <a:effectLst/>
              <a:uLnTx/>
              <a:uFillTx/>
              <a:latin typeface="Arial"/>
              <a:ea typeface="Arial"/>
              <a:cs typeface="Arial"/>
              <a:sym typeface="Arial"/>
            </a:endParaRPr>
          </a:p>
        </p:txBody>
      </p:sp>
      <p:pic>
        <p:nvPicPr>
          <p:cNvPr id="1400" name="Google Shape;1400;p3" descr="A picture containing company name&#10;&#10;Description automatically generated"/>
          <p:cNvPicPr preferRelativeResize="0"/>
          <p:nvPr/>
        </p:nvPicPr>
        <p:blipFill rotWithShape="1">
          <a:blip r:embed="rId4">
            <a:alphaModFix/>
          </a:blip>
          <a:srcRect/>
          <a:stretch/>
        </p:blipFill>
        <p:spPr>
          <a:xfrm>
            <a:off x="532146" y="2049791"/>
            <a:ext cx="3142097" cy="2994581"/>
          </a:xfrm>
          <a:prstGeom prst="rect">
            <a:avLst/>
          </a:prstGeom>
          <a:noFill/>
          <a:ln>
            <a:noFill/>
          </a:ln>
        </p:spPr>
      </p:pic>
      <p:sp>
        <p:nvSpPr>
          <p:cNvPr id="18" name="Footer Placeholder 2">
            <a:extLst>
              <a:ext uri="{FF2B5EF4-FFF2-40B4-BE49-F238E27FC236}">
                <a16:creationId xmlns:a16="http://schemas.microsoft.com/office/drawing/2014/main" id="{A1EDAB26-D0EE-F546-A13E-11CE21CE805E}"/>
              </a:ext>
            </a:extLst>
          </p:cNvPr>
          <p:cNvSpPr txBox="1">
            <a:spLocks/>
          </p:cNvSpPr>
          <p:nvPr/>
        </p:nvSpPr>
        <p:spPr>
          <a:xfrm>
            <a:off x="317925" y="6320900"/>
            <a:ext cx="2901625"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6141C5"/>
                </a:solidFill>
                <a:effectLst/>
                <a:uLnTx/>
                <a:uFillTx/>
                <a:latin typeface="Arial" panose="020B0604020202020204"/>
                <a:ea typeface="+mn-ea"/>
                <a:cs typeface="+mn-cs"/>
              </a:rPr>
              <a:t>© 2022 MITRE Engenuity. Approved for public release.</a:t>
            </a:r>
          </a:p>
        </p:txBody>
      </p:sp>
      <p:pic>
        <p:nvPicPr>
          <p:cNvPr id="3" name="Picture 2">
            <a:extLst>
              <a:ext uri="{FF2B5EF4-FFF2-40B4-BE49-F238E27FC236}">
                <a16:creationId xmlns:a16="http://schemas.microsoft.com/office/drawing/2014/main" id="{66632710-87E5-6D29-A98D-A1F8626551AD}"/>
              </a:ext>
            </a:extLst>
          </p:cNvPr>
          <p:cNvPicPr>
            <a:picLocks noChangeAspect="1"/>
          </p:cNvPicPr>
          <p:nvPr/>
        </p:nvPicPr>
        <p:blipFill>
          <a:blip r:embed="rId5"/>
          <a:stretch>
            <a:fillRect/>
          </a:stretch>
        </p:blipFill>
        <p:spPr>
          <a:xfrm>
            <a:off x="6865656" y="3522832"/>
            <a:ext cx="5162494" cy="1924079"/>
          </a:xfrm>
          <a:prstGeom prst="rect">
            <a:avLst/>
          </a:prstGeom>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230779-D954-B24D-8A2B-06F14763AB26}"/>
              </a:ext>
            </a:extLst>
          </p:cNvPr>
          <p:cNvSpPr>
            <a:spLocks noGrp="1"/>
          </p:cNvSpPr>
          <p:nvPr>
            <p:ph type="ftr" sz="quarter" idx="10"/>
          </p:nvPr>
        </p:nvSpPr>
        <p:spPr>
          <a:xfrm>
            <a:off x="367387" y="6356349"/>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6141C5">
                    <a:tint val="75000"/>
                  </a:srgbClr>
                </a:solidFill>
                <a:effectLst/>
                <a:uLnTx/>
                <a:uFillTx/>
                <a:latin typeface="Arial" panose="020B0604020202020204"/>
                <a:ea typeface="+mn-ea"/>
                <a:cs typeface="+mn-cs"/>
              </a:rPr>
              <a:t>© 2022 MITRE Engenuity. Approved for public release.</a:t>
            </a:r>
          </a:p>
        </p:txBody>
      </p:sp>
      <p:sp>
        <p:nvSpPr>
          <p:cNvPr id="3" name="Slide Number Placeholder 2">
            <a:extLst>
              <a:ext uri="{FF2B5EF4-FFF2-40B4-BE49-F238E27FC236}">
                <a16:creationId xmlns:a16="http://schemas.microsoft.com/office/drawing/2014/main" id="{24C497E3-8CB8-6049-AAF7-D7DAFC289DBB}"/>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2BDB01F-A054-AE49-B69E-8B7ECE16D1D6}" type="slidenum">
              <a:rPr kumimoji="0" lang="en-US" sz="1200" b="1" i="0" u="none" strike="noStrike" kern="1200" cap="none" spc="0" normalizeH="0" baseline="0" noProof="0" smtClean="0">
                <a:ln>
                  <a:noFill/>
                </a:ln>
                <a:solidFill>
                  <a:srgbClr val="6141C5">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200" b="1" i="0" u="none" strike="noStrike" kern="1200" cap="none" spc="0" normalizeH="0" baseline="0" noProof="0">
              <a:ln>
                <a:noFill/>
              </a:ln>
              <a:solidFill>
                <a:srgbClr val="6141C5">
                  <a:tint val="75000"/>
                </a:srgbClr>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F0425D6B-85AB-1F4B-AD1F-0D0854DAFBDB}"/>
              </a:ext>
            </a:extLst>
          </p:cNvPr>
          <p:cNvSpPr>
            <a:spLocks noGrp="1"/>
          </p:cNvSpPr>
          <p:nvPr>
            <p:ph type="title"/>
          </p:nvPr>
        </p:nvSpPr>
        <p:spPr>
          <a:xfrm>
            <a:off x="195737" y="232793"/>
            <a:ext cx="5646264" cy="1024507"/>
          </a:xfrm>
        </p:spPr>
        <p:txBody>
          <a:bodyPr vert="horz" lIns="91440" tIns="45720" rIns="91440" bIns="45720" rtlCol="0" anchor="b">
            <a:normAutofit/>
          </a:bodyPr>
          <a:lstStyle/>
          <a:p>
            <a:r>
              <a:rPr lang="en-US" sz="5400" kern="1200">
                <a:solidFill>
                  <a:schemeClr val="tx1"/>
                </a:solidFill>
                <a:latin typeface="+mj-lt"/>
                <a:ea typeface="+mj-ea"/>
                <a:cs typeface="+mj-cs"/>
              </a:rPr>
              <a:t>Problem Areas:</a:t>
            </a:r>
          </a:p>
        </p:txBody>
      </p:sp>
      <p:pic>
        <p:nvPicPr>
          <p:cNvPr id="5" name="Picture 4" descr="A collage of photos of different buildings&#10;&#10;Description automatically generated with low confidence">
            <a:extLst>
              <a:ext uri="{FF2B5EF4-FFF2-40B4-BE49-F238E27FC236}">
                <a16:creationId xmlns:a16="http://schemas.microsoft.com/office/drawing/2014/main" id="{FB04CDD1-8A59-4A41-A8E6-6E41F580C0B4}"/>
              </a:ext>
            </a:extLst>
          </p:cNvPr>
          <p:cNvPicPr>
            <a:picLocks noChangeAspect="1"/>
          </p:cNvPicPr>
          <p:nvPr/>
        </p:nvPicPr>
        <p:blipFill>
          <a:blip r:embed="rId3"/>
          <a:stretch>
            <a:fillRect/>
          </a:stretch>
        </p:blipFill>
        <p:spPr>
          <a:xfrm>
            <a:off x="5970925" y="136524"/>
            <a:ext cx="6025339" cy="6010275"/>
          </a:xfrm>
          <a:prstGeom prst="rect">
            <a:avLst/>
          </a:prstGeom>
        </p:spPr>
      </p:pic>
      <p:sp>
        <p:nvSpPr>
          <p:cNvPr id="9" name="TextBox 8">
            <a:extLst>
              <a:ext uri="{FF2B5EF4-FFF2-40B4-BE49-F238E27FC236}">
                <a16:creationId xmlns:a16="http://schemas.microsoft.com/office/drawing/2014/main" id="{BDA5631B-3398-0B44-B045-D4D8A10F9F4E}"/>
              </a:ext>
            </a:extLst>
          </p:cNvPr>
          <p:cNvSpPr txBox="1"/>
          <p:nvPr/>
        </p:nvSpPr>
        <p:spPr>
          <a:xfrm>
            <a:off x="195736" y="5777467"/>
            <a:ext cx="5646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6141C5"/>
                </a:solidFill>
                <a:effectLst/>
                <a:uLnTx/>
                <a:uFillTx/>
                <a:latin typeface="Arial" panose="020B0604020202020204"/>
                <a:ea typeface="+mn-ea"/>
                <a:cs typeface="+mn-cs"/>
              </a:rPr>
              <a:t>Center project outputs are made freely-available.</a:t>
            </a:r>
          </a:p>
        </p:txBody>
      </p:sp>
      <p:sp>
        <p:nvSpPr>
          <p:cNvPr id="8" name="TextBox 7">
            <a:extLst>
              <a:ext uri="{FF2B5EF4-FFF2-40B4-BE49-F238E27FC236}">
                <a16:creationId xmlns:a16="http://schemas.microsoft.com/office/drawing/2014/main" id="{C5F929C2-1BA1-A564-1381-2D830541804A}"/>
              </a:ext>
            </a:extLst>
          </p:cNvPr>
          <p:cNvSpPr txBox="1"/>
          <p:nvPr/>
        </p:nvSpPr>
        <p:spPr>
          <a:xfrm>
            <a:off x="195736" y="1720840"/>
            <a:ext cx="5474613" cy="3570208"/>
          </a:xfrm>
          <a:prstGeom prst="rect">
            <a:avLst/>
          </a:prstGeom>
          <a:solidFill>
            <a:schemeClr val="tx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141C5"/>
                </a:solidFill>
                <a:effectLst/>
                <a:uLnTx/>
                <a:uFillTx/>
                <a:latin typeface="Arial" panose="020B0604020202020204"/>
                <a:ea typeface="+mn-ea"/>
                <a:cs typeface="+mn-cs"/>
              </a:rPr>
              <a:t>Cyber Threat Intelligence: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141C5"/>
                </a:solidFill>
                <a:effectLst/>
                <a:uLnTx/>
                <a:uFillTx/>
                <a:latin typeface="Arial" panose="020B0604020202020204"/>
                <a:ea typeface="+mn-ea"/>
                <a:cs typeface="+mn-cs"/>
              </a:rPr>
              <a:t>Increase operational effectiveness of threat-intel products and advance the global understanding of adversary behaviors.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41C5"/>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141C5"/>
                </a:solidFill>
                <a:effectLst/>
                <a:uLnTx/>
                <a:uFillTx/>
                <a:latin typeface="Arial" panose="020B0604020202020204"/>
                <a:ea typeface="+mn-ea"/>
                <a:cs typeface="+mn-cs"/>
              </a:rPr>
              <a:t>Test &amp;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141C5"/>
                </a:solidFill>
                <a:effectLst/>
                <a:uLnTx/>
                <a:uFillTx/>
                <a:latin typeface="Arial" panose="020B0604020202020204"/>
                <a:ea typeface="+mn-ea"/>
                <a:cs typeface="+mn-cs"/>
              </a:rPr>
              <a:t>Bring the adversary perspective to test and evaluation to understand defensive posture.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41C5"/>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141C5"/>
                </a:solidFill>
                <a:effectLst/>
                <a:uLnTx/>
                <a:uFillTx/>
                <a:latin typeface="Arial" panose="020B0604020202020204"/>
                <a:ea typeface="+mn-ea"/>
                <a:cs typeface="+mn-cs"/>
              </a:rPr>
              <a:t>Defensive Measures: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141C5"/>
                </a:solidFill>
                <a:effectLst/>
                <a:uLnTx/>
                <a:uFillTx/>
                <a:latin typeface="Arial" panose="020B0604020202020204"/>
                <a:ea typeface="+mn-ea"/>
                <a:cs typeface="+mn-cs"/>
              </a:rPr>
              <a:t>Systematically advance our ability to detect and prevent adversary behaviors. </a:t>
            </a:r>
          </a:p>
        </p:txBody>
      </p:sp>
    </p:spTree>
    <p:extLst>
      <p:ext uri="{BB962C8B-B14F-4D97-AF65-F5344CB8AC3E}">
        <p14:creationId xmlns:p14="http://schemas.microsoft.com/office/powerpoint/2010/main" val="3514448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7">
            <a:extLst>
              <a:ext uri="{FF2B5EF4-FFF2-40B4-BE49-F238E27FC236}">
                <a16:creationId xmlns:a16="http://schemas.microsoft.com/office/drawing/2014/main" id="{583E19E4-A6FC-8842-9C0F-CEA9A5A9C616}"/>
              </a:ext>
            </a:extLst>
          </p:cNvPr>
          <p:cNvSpPr txBox="1">
            <a:spLocks/>
          </p:cNvSpPr>
          <p:nvPr/>
        </p:nvSpPr>
        <p:spPr>
          <a:xfrm>
            <a:off x="576072" y="351062"/>
            <a:ext cx="9726168" cy="1170561"/>
          </a:xfrm>
          <a:prstGeom prst="rect">
            <a:avLst/>
          </a:prstGeom>
        </p:spPr>
        <p:txBody>
          <a:bodyPr vert="horz" lIns="0" tIns="45720" rIns="91440" bIns="45720" rtlCol="0" anchor="t" anchorCtr="0">
            <a:noAutofit/>
          </a:bodyPr>
          <a:lstStyle>
            <a:lvl1pPr algn="l" defTabSz="914400" rtl="0" eaLnBrk="1" latinLnBrk="0" hangingPunct="1">
              <a:lnSpc>
                <a:spcPct val="90000"/>
              </a:lnSpc>
              <a:spcBef>
                <a:spcPct val="0"/>
              </a:spcBef>
              <a:buNone/>
              <a:defRPr sz="4400" b="1" i="0" kern="1200" baseline="0">
                <a:solidFill>
                  <a:schemeClr val="tx1"/>
                </a:solidFill>
                <a:latin typeface="Arial Bold" charset="0"/>
                <a:ea typeface="Arial Bold" charset="0"/>
                <a:cs typeface="Arial Bold"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150" normalizeH="0" baseline="0" noProof="0">
                <a:ln>
                  <a:noFill/>
                </a:ln>
                <a:solidFill>
                  <a:srgbClr val="1D242C"/>
                </a:solidFill>
                <a:effectLst/>
                <a:uLnTx/>
                <a:uFillTx/>
                <a:latin typeface="Arial Bold" charset="0"/>
              </a:rPr>
              <a:t>Our repeatable, scalable, agile research projects are built on</a:t>
            </a:r>
            <a:br>
              <a:rPr kumimoji="0" lang="en-US" sz="3600" b="0" i="0" u="none" strike="noStrike" kern="1200" cap="none" spc="-150" normalizeH="0" baseline="0" noProof="0">
                <a:ln>
                  <a:noFill/>
                </a:ln>
                <a:solidFill>
                  <a:srgbClr val="1D242C"/>
                </a:solidFill>
                <a:effectLst/>
                <a:uLnTx/>
                <a:uFillTx/>
                <a:latin typeface="Arial Bold" charset="0"/>
              </a:rPr>
            </a:br>
            <a:r>
              <a:rPr kumimoji="0" lang="en-US" sz="4400" b="1" i="0" u="none" strike="noStrike" kern="1200" cap="none" spc="-150" normalizeH="0" baseline="0" noProof="0">
                <a:ln>
                  <a:noFill/>
                </a:ln>
                <a:solidFill>
                  <a:srgbClr val="6141C5"/>
                </a:solidFill>
                <a:effectLst/>
                <a:uLnTx/>
                <a:uFillTx/>
                <a:latin typeface="Arial Bold" charset="0"/>
              </a:rPr>
              <a:t>member-powered collaboration</a:t>
            </a:r>
          </a:p>
        </p:txBody>
      </p:sp>
      <p:sp>
        <p:nvSpPr>
          <p:cNvPr id="33" name="Footer Placeholder 2">
            <a:extLst>
              <a:ext uri="{FF2B5EF4-FFF2-40B4-BE49-F238E27FC236}">
                <a16:creationId xmlns:a16="http://schemas.microsoft.com/office/drawing/2014/main" id="{B3C15D90-01BC-49DE-B330-59F0E7724B07}"/>
              </a:ext>
            </a:extLst>
          </p:cNvPr>
          <p:cNvSpPr txBox="1">
            <a:spLocks/>
          </p:cNvSpPr>
          <p:nvPr/>
        </p:nvSpPr>
        <p:spPr>
          <a:xfrm>
            <a:off x="354775" y="6324375"/>
            <a:ext cx="2901625"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6141C5"/>
                </a:solidFill>
                <a:effectLst/>
                <a:uLnTx/>
                <a:uFillTx/>
                <a:latin typeface="Arial" panose="020B0604020202020204"/>
                <a:ea typeface="+mn-ea"/>
                <a:cs typeface="+mn-cs"/>
              </a:rPr>
              <a:t>© 2022 MITRE Engenuity. Approved for public release.</a:t>
            </a:r>
          </a:p>
        </p:txBody>
      </p:sp>
      <p:pic>
        <p:nvPicPr>
          <p:cNvPr id="13" name="Picture 12" descr="Diagram&#10;&#10;Description automatically generated">
            <a:extLst>
              <a:ext uri="{FF2B5EF4-FFF2-40B4-BE49-F238E27FC236}">
                <a16:creationId xmlns:a16="http://schemas.microsoft.com/office/drawing/2014/main" id="{7D89E3FA-6D12-4E88-8C7B-CFFECF12B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88" y="1345562"/>
            <a:ext cx="10397550" cy="4978813"/>
          </a:xfrm>
          <a:prstGeom prst="rect">
            <a:avLst/>
          </a:prstGeom>
        </p:spPr>
      </p:pic>
    </p:spTree>
    <p:extLst>
      <p:ext uri="{BB962C8B-B14F-4D97-AF65-F5344CB8AC3E}">
        <p14:creationId xmlns:p14="http://schemas.microsoft.com/office/powerpoint/2010/main" val="3718581366"/>
      </p:ext>
    </p:extLst>
  </p:cSld>
  <p:clrMapOvr>
    <a:masterClrMapping/>
  </p:clrMapOvr>
  <p:transition spd="med">
    <p:fade/>
  </p:transition>
</p:sld>
</file>

<file path=ppt/theme/theme1.xml><?xml version="1.0" encoding="utf-8"?>
<a:theme xmlns:a="http://schemas.openxmlformats.org/drawingml/2006/main" name="Office Theme">
  <a:themeElements>
    <a:clrScheme name="Custom 3">
      <a:dk1>
        <a:srgbClr val="FFFFFF"/>
      </a:dk1>
      <a:lt1>
        <a:srgbClr val="6241C5"/>
      </a:lt1>
      <a:dk2>
        <a:srgbClr val="0096D1"/>
      </a:dk2>
      <a:lt2>
        <a:srgbClr val="000000"/>
      </a:lt2>
      <a:accent1>
        <a:srgbClr val="005B94"/>
      </a:accent1>
      <a:accent2>
        <a:srgbClr val="FFF601"/>
      </a:accent2>
      <a:accent3>
        <a:srgbClr val="EBF9FF"/>
      </a:accent3>
      <a:accent4>
        <a:srgbClr val="FFFFFF"/>
      </a:accent4>
      <a:accent5>
        <a:srgbClr val="000000"/>
      </a:accent5>
      <a:accent6>
        <a:srgbClr val="0096D1"/>
      </a:accent6>
      <a:hlink>
        <a:srgbClr val="0096D1"/>
      </a:hlink>
      <a:folHlink>
        <a:srgbClr val="FFF6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TRE Engenuity CTID_EXTERNAL-OK.potx  -  Read-Only" id="{A8B3F74C-E167-4198-9EA3-835181E82B47}" vid="{A27E1DD9-6802-4581-9F64-1785FA78CA5B}"/>
    </a:ext>
  </a:extLst>
</a:theme>
</file>

<file path=ppt/theme/theme2.xml><?xml version="1.0" encoding="utf-8"?>
<a:theme xmlns:a="http://schemas.openxmlformats.org/drawingml/2006/main" name="1_Office Theme">
  <a:themeElements>
    <a:clrScheme name="MITRE_2019">
      <a:dk1>
        <a:srgbClr val="FFFFFF"/>
      </a:dk1>
      <a:lt1>
        <a:srgbClr val="6141C5"/>
      </a:lt1>
      <a:dk2>
        <a:srgbClr val="0096D1"/>
      </a:dk2>
      <a:lt2>
        <a:srgbClr val="1D242C"/>
      </a:lt2>
      <a:accent1>
        <a:srgbClr val="005B93"/>
      </a:accent1>
      <a:accent2>
        <a:srgbClr val="FFF601"/>
      </a:accent2>
      <a:accent3>
        <a:srgbClr val="F0F1F2"/>
      </a:accent3>
      <a:accent4>
        <a:srgbClr val="FFFFFF"/>
      </a:accent4>
      <a:accent5>
        <a:srgbClr val="000000"/>
      </a:accent5>
      <a:accent6>
        <a:srgbClr val="0096D1"/>
      </a:accent6>
      <a:hlink>
        <a:srgbClr val="0096D1"/>
      </a:hlink>
      <a:folHlink>
        <a:srgbClr val="FFF60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3">
      <a:dk1>
        <a:srgbClr val="FFFFFF"/>
      </a:dk1>
      <a:lt1>
        <a:srgbClr val="6241C5"/>
      </a:lt1>
      <a:dk2>
        <a:srgbClr val="0096D1"/>
      </a:dk2>
      <a:lt2>
        <a:srgbClr val="000000"/>
      </a:lt2>
      <a:accent1>
        <a:srgbClr val="005B94"/>
      </a:accent1>
      <a:accent2>
        <a:srgbClr val="FFF601"/>
      </a:accent2>
      <a:accent3>
        <a:srgbClr val="EBF9FF"/>
      </a:accent3>
      <a:accent4>
        <a:srgbClr val="FFFFFF"/>
      </a:accent4>
      <a:accent5>
        <a:srgbClr val="000000"/>
      </a:accent5>
      <a:accent6>
        <a:srgbClr val="0096D1"/>
      </a:accent6>
      <a:hlink>
        <a:srgbClr val="0096D1"/>
      </a:hlink>
      <a:folHlink>
        <a:srgbClr val="FFF6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TRE Engenuity CTID_EXTERNAL-LS.potx" id="{467F4AD9-3D1F-459D-9B69-692D50A125C0}" vid="{24AB06F2-58D7-4FCC-85DD-0772BF096DDE}"/>
    </a:ext>
  </a:extLst>
</a:theme>
</file>

<file path=ppt/theme/theme4.xml><?xml version="1.0" encoding="utf-8"?>
<a:theme xmlns:a="http://schemas.openxmlformats.org/drawingml/2006/main" name="6_Office Theme">
  <a:themeElements>
    <a:clrScheme name="Custom 3">
      <a:dk1>
        <a:srgbClr val="FFFFFF"/>
      </a:dk1>
      <a:lt1>
        <a:srgbClr val="6241C5"/>
      </a:lt1>
      <a:dk2>
        <a:srgbClr val="0096D1"/>
      </a:dk2>
      <a:lt2>
        <a:srgbClr val="000000"/>
      </a:lt2>
      <a:accent1>
        <a:srgbClr val="005B94"/>
      </a:accent1>
      <a:accent2>
        <a:srgbClr val="FFF601"/>
      </a:accent2>
      <a:accent3>
        <a:srgbClr val="EBF9FF"/>
      </a:accent3>
      <a:accent4>
        <a:srgbClr val="FFFFFF"/>
      </a:accent4>
      <a:accent5>
        <a:srgbClr val="000000"/>
      </a:accent5>
      <a:accent6>
        <a:srgbClr val="0096D1"/>
      </a:accent6>
      <a:hlink>
        <a:srgbClr val="0096D1"/>
      </a:hlink>
      <a:folHlink>
        <a:srgbClr val="FFF60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TRE Engenuity CTID_EXTERNAL-LS.potx" id="{467F4AD9-3D1F-459D-9B69-692D50A125C0}" vid="{24AB06F2-58D7-4FCC-85DD-0772BF096DDE}"/>
    </a:ext>
  </a:extLst>
</a:theme>
</file>

<file path=ppt/theme/theme5.xml><?xml version="1.0" encoding="utf-8"?>
<a:theme xmlns:a="http://schemas.openxmlformats.org/drawingml/2006/main" name="3_Office Theme">
  <a:themeElements>
    <a:clrScheme name="MITRE_ENGENUITY_COLORS">
      <a:dk1>
        <a:srgbClr val="FFFFFF"/>
      </a:dk1>
      <a:lt1>
        <a:srgbClr val="6141C5"/>
      </a:lt1>
      <a:dk2>
        <a:srgbClr val="005B93"/>
      </a:dk2>
      <a:lt2>
        <a:srgbClr val="1D242C"/>
      </a:lt2>
      <a:accent1>
        <a:srgbClr val="0096D1"/>
      </a:accent1>
      <a:accent2>
        <a:srgbClr val="FFF601"/>
      </a:accent2>
      <a:accent3>
        <a:srgbClr val="F0F1F2"/>
      </a:accent3>
      <a:accent4>
        <a:srgbClr val="FFFFFF"/>
      </a:accent4>
      <a:accent5>
        <a:srgbClr val="000000"/>
      </a:accent5>
      <a:accent6>
        <a:srgbClr val="0096D1"/>
      </a:accent6>
      <a:hlink>
        <a:srgbClr val="0096D1"/>
      </a:hlink>
      <a:folHlink>
        <a:srgbClr val="FFF60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D8A6B6F9FE2E45B0EDBAAD5FAF1312" ma:contentTypeVersion="24" ma:contentTypeDescription="Create a new document." ma:contentTypeScope="" ma:versionID="7022bf91ca57a9626808ed15fdcbfbd6">
  <xsd:schema xmlns:xsd="http://www.w3.org/2001/XMLSchema" xmlns:xs="http://www.w3.org/2001/XMLSchema" xmlns:p="http://schemas.microsoft.com/office/2006/metadata/properties" xmlns:ns2="0ca01121-da18-407e-86a0-e0ab1b6c7d8c" xmlns:ns3="ec3e3de1-934b-464b-893a-587ae869df79" targetNamespace="http://schemas.microsoft.com/office/2006/metadata/properties" ma:root="true" ma:fieldsID="d11a2dadb3f3bef5d5d1fdbc6ca57c91" ns2:_="" ns3:_="">
    <xsd:import namespace="0ca01121-da18-407e-86a0-e0ab1b6c7d8c"/>
    <xsd:import namespace="ec3e3de1-934b-464b-893a-587ae869df7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Date_x0020__x0026__x0020_Time" minOccurs="0"/>
                <xsd:element ref="ns2:_Flow_SignoffStatus" minOccurs="0"/>
                <xsd:element ref="ns2:MediaLengthInSeconds" minOccurs="0"/>
                <xsd:element ref="ns2:ProjectNum" minOccurs="0"/>
                <xsd:element ref="ns2:ProjectName" minOccurs="0"/>
                <xsd:element ref="ns2:TotalCost" minOccurs="0"/>
                <xsd:element ref="ns2:CostPer" minOccurs="0"/>
                <xsd:element ref="ns2:Participants" minOccurs="0"/>
                <xsd:element ref="ns2:MasterListID"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a01121-da18-407e-86a0-e0ab1b6c7d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Date_x0020__x0026__x0020_Time" ma:index="20" nillable="true" ma:displayName="Date &amp; Time" ma:format="DateTime" ma:internalName="Date_x0020__x0026__x0020_Time">
      <xsd:simpleType>
        <xsd:restriction base="dms:DateTime"/>
      </xsd:simpleType>
    </xsd:element>
    <xsd:element name="_Flow_SignoffStatus" ma:index="21" nillable="true" ma:displayName="Sign-off status" ma:internalName="Sign_x002d_off_x0020_status">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ProjectNum" ma:index="23" nillable="true" ma:displayName="ProjectNum" ma:format="Dropdown" ma:internalName="ProjectNum">
      <xsd:simpleType>
        <xsd:restriction base="dms:Text">
          <xsd:maxLength value="255"/>
        </xsd:restriction>
      </xsd:simpleType>
    </xsd:element>
    <xsd:element name="ProjectName" ma:index="24" nillable="true" ma:displayName="ProjectName" ma:format="Dropdown" ma:internalName="ProjectName">
      <xsd:simpleType>
        <xsd:restriction base="dms:Text">
          <xsd:maxLength value="255"/>
        </xsd:restriction>
      </xsd:simpleType>
    </xsd:element>
    <xsd:element name="TotalCost" ma:index="25" nillable="true" ma:displayName="TotalCost" ma:format="Dropdown" ma:internalName="TotalCost" ma:percentage="FALSE">
      <xsd:simpleType>
        <xsd:restriction base="dms:Number"/>
      </xsd:simpleType>
    </xsd:element>
    <xsd:element name="CostPer" ma:index="26" nillable="true" ma:displayName="CostPer" ma:format="Dropdown" ma:internalName="CostPer" ma:percentage="FALSE">
      <xsd:simpleType>
        <xsd:restriction base="dms:Number"/>
      </xsd:simpleType>
    </xsd:element>
    <xsd:element name="Participants" ma:index="27" nillable="true" ma:displayName="Participants" ma:format="Dropdown" ma:internalName="Participants">
      <xsd:simpleType>
        <xsd:restriction base="dms:Text">
          <xsd:maxLength value="255"/>
        </xsd:restriction>
      </xsd:simpleType>
    </xsd:element>
    <xsd:element name="MasterListID" ma:index="28" nillable="true" ma:displayName="MasterListID" ma:description="ID from Idea List" ma:format="Dropdown" ma:internalName="MasterListID">
      <xsd:simpleType>
        <xsd:restriction base="dms:Text">
          <xsd:maxLength value="255"/>
        </xsd:restrictio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be199ec9-f948-46d8-add9-965b56454a1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c3e3de1-934b-464b-893a-587ae869df7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31" nillable="true" ma:displayName="Taxonomy Catch All Column" ma:hidden="true" ma:list="{89777bb9-7d06-4ef1-97f6-a98b9b4c613f}" ma:internalName="TaxCatchAll" ma:showField="CatchAllData" ma:web="ec3e3de1-934b-464b-893a-587ae869df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ate_x0020__x0026__x0020_Time xmlns="0ca01121-da18-407e-86a0-e0ab1b6c7d8c" xsi:nil="true"/>
    <_Flow_SignoffStatus xmlns="0ca01121-da18-407e-86a0-e0ab1b6c7d8c" xsi:nil="true"/>
    <ProjectNum xmlns="0ca01121-da18-407e-86a0-e0ab1b6c7d8c" xsi:nil="true"/>
    <TotalCost xmlns="0ca01121-da18-407e-86a0-e0ab1b6c7d8c" xsi:nil="true"/>
    <Participants xmlns="0ca01121-da18-407e-86a0-e0ab1b6c7d8c" xsi:nil="true"/>
    <ProjectName xmlns="0ca01121-da18-407e-86a0-e0ab1b6c7d8c" xsi:nil="true"/>
    <CostPer xmlns="0ca01121-da18-407e-86a0-e0ab1b6c7d8c" xsi:nil="true"/>
    <MasterListID xmlns="0ca01121-da18-407e-86a0-e0ab1b6c7d8c" xsi:nil="true"/>
    <lcf76f155ced4ddcb4097134ff3c332f xmlns="0ca01121-da18-407e-86a0-e0ab1b6c7d8c">
      <Terms xmlns="http://schemas.microsoft.com/office/infopath/2007/PartnerControls"/>
    </lcf76f155ced4ddcb4097134ff3c332f>
    <TaxCatchAll xmlns="ec3e3de1-934b-464b-893a-587ae869df7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CC8851-E0D2-4B83-9464-92CDB2DD3F2D}">
  <ds:schemaRefs>
    <ds:schemaRef ds:uri="0ca01121-da18-407e-86a0-e0ab1b6c7d8c"/>
    <ds:schemaRef ds:uri="ec3e3de1-934b-464b-893a-587ae869df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9FDB82-254F-4705-A704-2029EF9AF6EB}">
  <ds:schemaRefs>
    <ds:schemaRef ds:uri="0ca01121-da18-407e-86a0-e0ab1b6c7d8c"/>
    <ds:schemaRef ds:uri="ec3e3de1-934b-464b-893a-587ae869df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B4CDB9D-30A2-4C31-88DD-90D25BB59D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MITRE Engenuity CTID_EXTERNAL-OK</Template>
  <Application>Microsoft Office PowerPoint</Application>
  <PresentationFormat>Widescreen</PresentationFormat>
  <Slides>56</Slides>
  <Notes>36</Notes>
  <HiddenSlides>0</HiddenSlides>
  <ScaleCrop>false</ScaleCrop>
  <HeadingPairs>
    <vt:vector size="4" baseType="variant">
      <vt:variant>
        <vt:lpstr>Theme</vt:lpstr>
      </vt:variant>
      <vt:variant>
        <vt:i4>5</vt:i4>
      </vt:variant>
      <vt:variant>
        <vt:lpstr>Slide Titles</vt:lpstr>
      </vt:variant>
      <vt:variant>
        <vt:i4>56</vt:i4>
      </vt:variant>
    </vt:vector>
  </HeadingPairs>
  <TitlesOfParts>
    <vt:vector size="61" baseType="lpstr">
      <vt:lpstr>Office Theme</vt:lpstr>
      <vt:lpstr>1_Office Theme</vt:lpstr>
      <vt:lpstr>2_Office Theme</vt:lpstr>
      <vt:lpstr>6_Office Theme</vt:lpstr>
      <vt:lpstr>3_Office Theme</vt:lpstr>
      <vt:lpstr>Threat-Informed Defense </vt:lpstr>
      <vt:lpstr>Agenda</vt:lpstr>
      <vt:lpstr>Setup</vt:lpstr>
      <vt:lpstr>Setup</vt:lpstr>
      <vt:lpstr>Who are we?</vt:lpstr>
      <vt:lpstr>The Center for Threat-Informed Defense</vt:lpstr>
      <vt:lpstr>PowerPoint Presentation</vt:lpstr>
      <vt:lpstr>Problem Areas:</vt:lpstr>
      <vt:lpstr>PowerPoint Presentation</vt:lpstr>
      <vt:lpstr>Setting the stage</vt:lpstr>
      <vt:lpstr>Workshop Scenario</vt:lpstr>
      <vt:lpstr>Conti Threat Group</vt:lpstr>
      <vt:lpstr>HSE Compromise</vt:lpstr>
      <vt:lpstr>Identifying ATT&amp;CK Techniques in CTI Reports</vt:lpstr>
      <vt:lpstr>Mapping Approach</vt:lpstr>
      <vt:lpstr>Additional Training</vt:lpstr>
      <vt:lpstr>Example: US NCAS Conti Alert</vt:lpstr>
      <vt:lpstr>NCAS Conti Alert Continued</vt:lpstr>
      <vt:lpstr>Ways to Search</vt:lpstr>
      <vt:lpstr>PowerPoint Presentation</vt:lpstr>
      <vt:lpstr>Extending &amp; Customizing ATT&amp;CK</vt:lpstr>
      <vt:lpstr>ATT&amp;CK Workbench</vt:lpstr>
      <vt:lpstr>What do we mean by “Extension?”</vt:lpstr>
      <vt:lpstr>Your Local Knowledge Base</vt:lpstr>
      <vt:lpstr>Sharing ATT&amp;CK Extensions</vt:lpstr>
      <vt:lpstr>ATT&amp;CK Navigator</vt:lpstr>
      <vt:lpstr>ATT&amp;CK Website</vt:lpstr>
      <vt:lpstr>PowerPoint Presentation</vt:lpstr>
      <vt:lpstr>Building Attack Flows with ATT&amp;CK</vt:lpstr>
      <vt:lpstr>Problem-Solution-Impact</vt:lpstr>
      <vt:lpstr>What are Attack Flows?</vt:lpstr>
      <vt:lpstr>Example Attack Flow</vt:lpstr>
      <vt:lpstr>Attack Flow Schema Top Level Fields</vt:lpstr>
      <vt:lpstr>Attack Flow Schema Flow Fields</vt:lpstr>
      <vt:lpstr>Attack Flow Schema Action Fields</vt:lpstr>
      <vt:lpstr>Attack Flow Schema Asset Fields</vt:lpstr>
      <vt:lpstr>Attack Flow Schema Relationship Fields</vt:lpstr>
      <vt:lpstr>Attack Flow Schema Data &amp; Object Property Fields</vt:lpstr>
      <vt:lpstr>PowerPoint Presentation</vt:lpstr>
      <vt:lpstr>HSE Compromise Mapping the Report </vt:lpstr>
      <vt:lpstr>PowerPoint Presentation</vt:lpstr>
      <vt:lpstr>DEMO: Attack Flow Designer</vt:lpstr>
      <vt:lpstr>Attack Flow Designer GUI</vt:lpstr>
      <vt:lpstr>Tips</vt:lpstr>
      <vt:lpstr>Mapping Exercises</vt:lpstr>
      <vt:lpstr>Please Contribute</vt:lpstr>
      <vt:lpstr>Security Controls</vt:lpstr>
      <vt:lpstr>NIST 800-53 Controls to ATT&amp;CK Mappings</vt:lpstr>
      <vt:lpstr>Mapping Methodology</vt:lpstr>
      <vt:lpstr>Structured Data Format</vt:lpstr>
      <vt:lpstr>ATT&amp;CK Navigator Visualization </vt:lpstr>
      <vt:lpstr>PowerPoint Presentation</vt:lpstr>
      <vt:lpstr>Go Raibh Maith Agat!</vt:lpstr>
      <vt:lpstr>References</vt:lpstr>
      <vt:lpstr>Backup Slides</vt:lpstr>
      <vt:lpstr>Comparing Navigator Layers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Evans</dc:creator>
  <cp:revision>1</cp:revision>
  <dcterms:created xsi:type="dcterms:W3CDTF">2021-01-25T19:04:21Z</dcterms:created>
  <dcterms:modified xsi:type="dcterms:W3CDTF">2022-06-25T23:01:39Z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0x01010052D8A6B6F9FE2E45B0EDBAAD5FAF1312</vt:lpwstr>
  </property>
  <property fmtid="{D5CDD505-2E9C-101B-9397-08002B2CF9AE}" pid="3" name="MediaServiceImageTags">
    <vt:lpwstr/>
  </property>
</Properties>
</file>